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ShowLst>
    <p:custShow name="Veloce" id="0">
      <p:sldLst>
        <p:sld r:id="rId2"/>
        <p:sld r:id="rId4"/>
        <p:sld r:id="rId6"/>
        <p:sld r:id="rId7"/>
      </p:sldLst>
    </p:custShow>
  </p:custShow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oglio_di_lavoro_di_Microsoft_Office_Excel1.xlsx"/><Relationship Id="rId1" Type="http://schemas.openxmlformats.org/officeDocument/2006/relationships/image" Target="../media/image4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Maschi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Molto</c:v>
                </c:pt>
                <c:pt idx="1">
                  <c:v>Abbastanza</c:v>
                </c:pt>
                <c:pt idx="2">
                  <c:v>Poco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Femmine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pictureOptions>
            <c:pictureFormat val="stackScale"/>
          </c:pictureOptions>
          <c:cat>
            <c:strRef>
              <c:f>Foglio1!$A$2:$A$4</c:f>
              <c:strCache>
                <c:ptCount val="3"/>
                <c:pt idx="0">
                  <c:v>Molto</c:v>
                </c:pt>
                <c:pt idx="1">
                  <c:v>Abbastanza</c:v>
                </c:pt>
                <c:pt idx="2">
                  <c:v>Poco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axId val="77850496"/>
        <c:axId val="77852032"/>
      </c:barChart>
      <c:catAx>
        <c:axId val="77850496"/>
        <c:scaling>
          <c:orientation val="minMax"/>
        </c:scaling>
        <c:axPos val="l"/>
        <c:tickLblPos val="nextTo"/>
        <c:crossAx val="77852032"/>
        <c:crosses val="autoZero"/>
        <c:auto val="1"/>
        <c:lblAlgn val="ctr"/>
        <c:lblOffset val="100"/>
      </c:catAx>
      <c:valAx>
        <c:axId val="77852032"/>
        <c:scaling>
          <c:orientation val="minMax"/>
          <c:max val="6"/>
          <c:min val="0"/>
        </c:scaling>
        <c:axPos val="b"/>
        <c:majorGridlines/>
        <c:numFmt formatCode="General" sourceLinked="1"/>
        <c:minorTickMark val="in"/>
        <c:tickLblPos val="nextTo"/>
        <c:crossAx val="77850496"/>
        <c:crosses val="autoZero"/>
        <c:crossBetween val="between"/>
        <c:majorUnit val="1"/>
        <c:minorUnit val="0.5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it-IT"/>
    </a:p>
  </c:txPr>
  <c:externalData r:id="rId2"/>
</c:chartSpace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7BC3-23A6-45EE-82AC-F855EFF378B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E4BA-D41F-4B81-85BB-1C07765B7DB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i\Emiliano\Editoria\Tecniche%20Nuove\power_p\test\2\finali\dati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C:\dati\Emiliano\Editoria\Tecniche%20Nuove\power_p\file_esempio\origami.wmv" TargetMode="External"/><Relationship Id="rId1" Type="http://schemas.openxmlformats.org/officeDocument/2006/relationships/vmlDrawing" Target="../drawings/vmlDrawing1.vml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://www.google.it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Origami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Un’antica arte orientale</a:t>
            </a:r>
            <a:endParaRPr lang="it-IT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it-IT" b="1" baseline="0" smtClean="0">
                <a:solidFill>
                  <a:srgbClr val="365F91"/>
                </a:solidFill>
                <a:latin typeface="Times New Roman"/>
              </a:rPr>
              <a:t>Un metodo veloce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I contenuti sono pronti</a:t>
            </a:r>
          </a:p>
          <a:p>
            <a:pPr marR="0" lvl="0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La formattazione è automatica</a:t>
            </a:r>
          </a:p>
          <a:p>
            <a:pPr marR="0" lvl="1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Caso 1</a:t>
            </a:r>
          </a:p>
          <a:p>
            <a:pPr marR="0" lvl="1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Caso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Comparazione dati</a:t>
            </a:r>
            <a:endParaRPr lang="it-IT" dirty="0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/>
        </p:nvGraphicFramePr>
        <p:xfrm>
          <a:off x="4114800" y="3043238"/>
          <a:ext cx="914400" cy="771525"/>
        </p:xfrm>
        <a:graphic>
          <a:graphicData uri="http://schemas.openxmlformats.org/presentationml/2006/ole">
            <p:oleObj spid="_x0000_s1026" name="Foglio di lavoro" showAsIcon="1" r:id="rId3" imgW="914400" imgH="771480" progId="Excel.Shee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 vuole fantasia!</a:t>
            </a:r>
            <a:endParaRPr lang="it-IT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412776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Emiliano\AppData\Local\Microsoft\Windows\Temporary Internet Files\Content.IE5\KOMNACN2\MP900216120[1].jp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000" y="2160000"/>
            <a:ext cx="5400000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aspetti fondamentali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qualità della carta</a:t>
            </a:r>
          </a:p>
          <a:p>
            <a:r>
              <a:rPr lang="it-IT" dirty="0" smtClean="0"/>
              <a:t>La destrezza manuale</a:t>
            </a:r>
          </a:p>
          <a:p>
            <a:r>
              <a:rPr lang="it-IT" dirty="0" smtClean="0"/>
              <a:t>Il tipo di piega</a:t>
            </a:r>
          </a:p>
          <a:p>
            <a:r>
              <a:rPr lang="it-IT" dirty="0" smtClean="0"/>
              <a:t>La necessità di piccoli spazi (entra tutto in una borsa)</a:t>
            </a:r>
            <a:endParaRPr lang="it-IT" dirty="0"/>
          </a:p>
        </p:txBody>
      </p:sp>
      <p:grpSp>
        <p:nvGrpSpPr>
          <p:cNvPr id="32" name="Gruppo 31"/>
          <p:cNvGrpSpPr/>
          <p:nvPr/>
        </p:nvGrpSpPr>
        <p:grpSpPr>
          <a:xfrm>
            <a:off x="5651500" y="4149725"/>
            <a:ext cx="2714625" cy="1990725"/>
            <a:chOff x="5651500" y="4149725"/>
            <a:chExt cx="2714625" cy="1990725"/>
          </a:xfrm>
        </p:grpSpPr>
        <p:sp>
          <p:nvSpPr>
            <p:cNvPr id="1536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651500" y="4149725"/>
              <a:ext cx="2714625" cy="199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auto">
            <a:xfrm>
              <a:off x="5734050" y="4200525"/>
              <a:ext cx="2081213" cy="1889125"/>
            </a:xfrm>
            <a:custGeom>
              <a:avLst/>
              <a:gdLst/>
              <a:ahLst/>
              <a:cxnLst>
                <a:cxn ang="0">
                  <a:pos x="612" y="410"/>
                </a:cxn>
                <a:cxn ang="0">
                  <a:pos x="636" y="387"/>
                </a:cxn>
                <a:cxn ang="0">
                  <a:pos x="674" y="363"/>
                </a:cxn>
                <a:cxn ang="0">
                  <a:pos x="720" y="338"/>
                </a:cxn>
                <a:cxn ang="0">
                  <a:pos x="747" y="330"/>
                </a:cxn>
                <a:cxn ang="0">
                  <a:pos x="935" y="123"/>
                </a:cxn>
                <a:cxn ang="0">
                  <a:pos x="1192" y="275"/>
                </a:cxn>
                <a:cxn ang="0">
                  <a:pos x="1216" y="279"/>
                </a:cxn>
                <a:cxn ang="0">
                  <a:pos x="1243" y="283"/>
                </a:cxn>
                <a:cxn ang="0">
                  <a:pos x="1273" y="288"/>
                </a:cxn>
                <a:cxn ang="0">
                  <a:pos x="1304" y="300"/>
                </a:cxn>
                <a:cxn ang="0">
                  <a:pos x="1336" y="311"/>
                </a:cxn>
                <a:cxn ang="0">
                  <a:pos x="1366" y="326"/>
                </a:cxn>
                <a:cxn ang="0">
                  <a:pos x="1522" y="0"/>
                </a:cxn>
                <a:cxn ang="0">
                  <a:pos x="1549" y="0"/>
                </a:cxn>
                <a:cxn ang="0">
                  <a:pos x="1576" y="2"/>
                </a:cxn>
                <a:cxn ang="0">
                  <a:pos x="1600" y="7"/>
                </a:cxn>
                <a:cxn ang="0">
                  <a:pos x="1711" y="387"/>
                </a:cxn>
                <a:cxn ang="0">
                  <a:pos x="1857" y="442"/>
                </a:cxn>
                <a:cxn ang="0">
                  <a:pos x="1885" y="452"/>
                </a:cxn>
                <a:cxn ang="0">
                  <a:pos x="1912" y="465"/>
                </a:cxn>
                <a:cxn ang="0">
                  <a:pos x="1939" y="482"/>
                </a:cxn>
                <a:cxn ang="0">
                  <a:pos x="1967" y="505"/>
                </a:cxn>
                <a:cxn ang="0">
                  <a:pos x="1994" y="535"/>
                </a:cxn>
                <a:cxn ang="0">
                  <a:pos x="2013" y="564"/>
                </a:cxn>
                <a:cxn ang="0">
                  <a:pos x="2028" y="594"/>
                </a:cxn>
                <a:cxn ang="0">
                  <a:pos x="2049" y="634"/>
                </a:cxn>
                <a:cxn ang="0">
                  <a:pos x="2070" y="687"/>
                </a:cxn>
                <a:cxn ang="0">
                  <a:pos x="2095" y="746"/>
                </a:cxn>
                <a:cxn ang="0">
                  <a:pos x="2123" y="809"/>
                </a:cxn>
                <a:cxn ang="0">
                  <a:pos x="2150" y="877"/>
                </a:cxn>
                <a:cxn ang="0">
                  <a:pos x="2176" y="946"/>
                </a:cxn>
                <a:cxn ang="0">
                  <a:pos x="2205" y="1014"/>
                </a:cxn>
                <a:cxn ang="0">
                  <a:pos x="2229" y="1081"/>
                </a:cxn>
                <a:cxn ang="0">
                  <a:pos x="2252" y="1145"/>
                </a:cxn>
                <a:cxn ang="0">
                  <a:pos x="2275" y="1202"/>
                </a:cxn>
                <a:cxn ang="0">
                  <a:pos x="2294" y="1252"/>
                </a:cxn>
                <a:cxn ang="0">
                  <a:pos x="2307" y="1292"/>
                </a:cxn>
                <a:cxn ang="0">
                  <a:pos x="2319" y="1322"/>
                </a:cxn>
                <a:cxn ang="0">
                  <a:pos x="2326" y="1339"/>
                </a:cxn>
                <a:cxn ang="0">
                  <a:pos x="1349" y="2378"/>
                </a:cxn>
                <a:cxn ang="0">
                  <a:pos x="1192" y="2352"/>
                </a:cxn>
                <a:cxn ang="0">
                  <a:pos x="1163" y="2344"/>
                </a:cxn>
                <a:cxn ang="0">
                  <a:pos x="1131" y="2335"/>
                </a:cxn>
                <a:cxn ang="0">
                  <a:pos x="1110" y="2325"/>
                </a:cxn>
                <a:cxn ang="0">
                  <a:pos x="1083" y="2312"/>
                </a:cxn>
                <a:cxn ang="0">
                  <a:pos x="1045" y="2295"/>
                </a:cxn>
                <a:cxn ang="0">
                  <a:pos x="996" y="2272"/>
                </a:cxn>
                <a:cxn ang="0">
                  <a:pos x="931" y="2245"/>
                </a:cxn>
                <a:cxn ang="0">
                  <a:pos x="861" y="2213"/>
                </a:cxn>
                <a:cxn ang="0">
                  <a:pos x="785" y="2181"/>
                </a:cxn>
                <a:cxn ang="0">
                  <a:pos x="705" y="2147"/>
                </a:cxn>
                <a:cxn ang="0">
                  <a:pos x="623" y="2112"/>
                </a:cxn>
                <a:cxn ang="0">
                  <a:pos x="541" y="2078"/>
                </a:cxn>
                <a:cxn ang="0">
                  <a:pos x="465" y="2044"/>
                </a:cxn>
                <a:cxn ang="0">
                  <a:pos x="395" y="2014"/>
                </a:cxn>
                <a:cxn ang="0">
                  <a:pos x="334" y="1989"/>
                </a:cxn>
                <a:cxn ang="0">
                  <a:pos x="287" y="1968"/>
                </a:cxn>
                <a:cxn ang="0">
                  <a:pos x="250" y="1953"/>
                </a:cxn>
                <a:cxn ang="0">
                  <a:pos x="230" y="1945"/>
                </a:cxn>
                <a:cxn ang="0">
                  <a:pos x="51" y="1324"/>
                </a:cxn>
              </a:cxnLst>
              <a:rect l="0" t="0" r="r" b="b"/>
              <a:pathLst>
                <a:path w="2621" h="2378">
                  <a:moveTo>
                    <a:pt x="78" y="1244"/>
                  </a:moveTo>
                  <a:lnTo>
                    <a:pt x="309" y="553"/>
                  </a:lnTo>
                  <a:lnTo>
                    <a:pt x="541" y="408"/>
                  </a:lnTo>
                  <a:lnTo>
                    <a:pt x="612" y="410"/>
                  </a:lnTo>
                  <a:lnTo>
                    <a:pt x="614" y="406"/>
                  </a:lnTo>
                  <a:lnTo>
                    <a:pt x="623" y="399"/>
                  </a:lnTo>
                  <a:lnTo>
                    <a:pt x="629" y="393"/>
                  </a:lnTo>
                  <a:lnTo>
                    <a:pt x="636" y="387"/>
                  </a:lnTo>
                  <a:lnTo>
                    <a:pt x="646" y="382"/>
                  </a:lnTo>
                  <a:lnTo>
                    <a:pt x="655" y="376"/>
                  </a:lnTo>
                  <a:lnTo>
                    <a:pt x="665" y="368"/>
                  </a:lnTo>
                  <a:lnTo>
                    <a:pt x="674" y="363"/>
                  </a:lnTo>
                  <a:lnTo>
                    <a:pt x="686" y="355"/>
                  </a:lnTo>
                  <a:lnTo>
                    <a:pt x="699" y="349"/>
                  </a:lnTo>
                  <a:lnTo>
                    <a:pt x="709" y="342"/>
                  </a:lnTo>
                  <a:lnTo>
                    <a:pt x="720" y="338"/>
                  </a:lnTo>
                  <a:lnTo>
                    <a:pt x="726" y="334"/>
                  </a:lnTo>
                  <a:lnTo>
                    <a:pt x="733" y="334"/>
                  </a:lnTo>
                  <a:lnTo>
                    <a:pt x="739" y="330"/>
                  </a:lnTo>
                  <a:lnTo>
                    <a:pt x="747" y="330"/>
                  </a:lnTo>
                  <a:lnTo>
                    <a:pt x="868" y="28"/>
                  </a:lnTo>
                  <a:lnTo>
                    <a:pt x="1420" y="21"/>
                  </a:lnTo>
                  <a:lnTo>
                    <a:pt x="1473" y="125"/>
                  </a:lnTo>
                  <a:lnTo>
                    <a:pt x="935" y="123"/>
                  </a:lnTo>
                  <a:lnTo>
                    <a:pt x="904" y="283"/>
                  </a:lnTo>
                  <a:lnTo>
                    <a:pt x="1180" y="275"/>
                  </a:lnTo>
                  <a:lnTo>
                    <a:pt x="1186" y="275"/>
                  </a:lnTo>
                  <a:lnTo>
                    <a:pt x="1192" y="275"/>
                  </a:lnTo>
                  <a:lnTo>
                    <a:pt x="1199" y="277"/>
                  </a:lnTo>
                  <a:lnTo>
                    <a:pt x="1205" y="277"/>
                  </a:lnTo>
                  <a:lnTo>
                    <a:pt x="1211" y="277"/>
                  </a:lnTo>
                  <a:lnTo>
                    <a:pt x="1216" y="279"/>
                  </a:lnTo>
                  <a:lnTo>
                    <a:pt x="1222" y="281"/>
                  </a:lnTo>
                  <a:lnTo>
                    <a:pt x="1228" y="281"/>
                  </a:lnTo>
                  <a:lnTo>
                    <a:pt x="1235" y="283"/>
                  </a:lnTo>
                  <a:lnTo>
                    <a:pt x="1243" y="283"/>
                  </a:lnTo>
                  <a:lnTo>
                    <a:pt x="1250" y="285"/>
                  </a:lnTo>
                  <a:lnTo>
                    <a:pt x="1258" y="285"/>
                  </a:lnTo>
                  <a:lnTo>
                    <a:pt x="1264" y="288"/>
                  </a:lnTo>
                  <a:lnTo>
                    <a:pt x="1273" y="288"/>
                  </a:lnTo>
                  <a:lnTo>
                    <a:pt x="1281" y="292"/>
                  </a:lnTo>
                  <a:lnTo>
                    <a:pt x="1288" y="294"/>
                  </a:lnTo>
                  <a:lnTo>
                    <a:pt x="1298" y="296"/>
                  </a:lnTo>
                  <a:lnTo>
                    <a:pt x="1304" y="300"/>
                  </a:lnTo>
                  <a:lnTo>
                    <a:pt x="1313" y="302"/>
                  </a:lnTo>
                  <a:lnTo>
                    <a:pt x="1321" y="306"/>
                  </a:lnTo>
                  <a:lnTo>
                    <a:pt x="1328" y="307"/>
                  </a:lnTo>
                  <a:lnTo>
                    <a:pt x="1336" y="311"/>
                  </a:lnTo>
                  <a:lnTo>
                    <a:pt x="1346" y="315"/>
                  </a:lnTo>
                  <a:lnTo>
                    <a:pt x="1351" y="319"/>
                  </a:lnTo>
                  <a:lnTo>
                    <a:pt x="1359" y="323"/>
                  </a:lnTo>
                  <a:lnTo>
                    <a:pt x="1366" y="326"/>
                  </a:lnTo>
                  <a:lnTo>
                    <a:pt x="1374" y="332"/>
                  </a:lnTo>
                  <a:lnTo>
                    <a:pt x="1473" y="353"/>
                  </a:lnTo>
                  <a:lnTo>
                    <a:pt x="1520" y="0"/>
                  </a:lnTo>
                  <a:lnTo>
                    <a:pt x="1522" y="0"/>
                  </a:lnTo>
                  <a:lnTo>
                    <a:pt x="1532" y="0"/>
                  </a:lnTo>
                  <a:lnTo>
                    <a:pt x="1534" y="0"/>
                  </a:lnTo>
                  <a:lnTo>
                    <a:pt x="1541" y="0"/>
                  </a:lnTo>
                  <a:lnTo>
                    <a:pt x="1549" y="0"/>
                  </a:lnTo>
                  <a:lnTo>
                    <a:pt x="1557" y="2"/>
                  </a:lnTo>
                  <a:lnTo>
                    <a:pt x="1562" y="2"/>
                  </a:lnTo>
                  <a:lnTo>
                    <a:pt x="1570" y="2"/>
                  </a:lnTo>
                  <a:lnTo>
                    <a:pt x="1576" y="2"/>
                  </a:lnTo>
                  <a:lnTo>
                    <a:pt x="1583" y="3"/>
                  </a:lnTo>
                  <a:lnTo>
                    <a:pt x="1589" y="5"/>
                  </a:lnTo>
                  <a:lnTo>
                    <a:pt x="1596" y="7"/>
                  </a:lnTo>
                  <a:lnTo>
                    <a:pt x="1600" y="7"/>
                  </a:lnTo>
                  <a:lnTo>
                    <a:pt x="1604" y="11"/>
                  </a:lnTo>
                  <a:lnTo>
                    <a:pt x="1579" y="268"/>
                  </a:lnTo>
                  <a:lnTo>
                    <a:pt x="1591" y="363"/>
                  </a:lnTo>
                  <a:lnTo>
                    <a:pt x="1711" y="387"/>
                  </a:lnTo>
                  <a:lnTo>
                    <a:pt x="1840" y="439"/>
                  </a:lnTo>
                  <a:lnTo>
                    <a:pt x="1844" y="439"/>
                  </a:lnTo>
                  <a:lnTo>
                    <a:pt x="1847" y="439"/>
                  </a:lnTo>
                  <a:lnTo>
                    <a:pt x="1857" y="442"/>
                  </a:lnTo>
                  <a:lnTo>
                    <a:pt x="1864" y="444"/>
                  </a:lnTo>
                  <a:lnTo>
                    <a:pt x="1876" y="448"/>
                  </a:lnTo>
                  <a:lnTo>
                    <a:pt x="1880" y="450"/>
                  </a:lnTo>
                  <a:lnTo>
                    <a:pt x="1885" y="452"/>
                  </a:lnTo>
                  <a:lnTo>
                    <a:pt x="1893" y="456"/>
                  </a:lnTo>
                  <a:lnTo>
                    <a:pt x="1899" y="459"/>
                  </a:lnTo>
                  <a:lnTo>
                    <a:pt x="1904" y="461"/>
                  </a:lnTo>
                  <a:lnTo>
                    <a:pt x="1912" y="465"/>
                  </a:lnTo>
                  <a:lnTo>
                    <a:pt x="1918" y="469"/>
                  </a:lnTo>
                  <a:lnTo>
                    <a:pt x="1925" y="473"/>
                  </a:lnTo>
                  <a:lnTo>
                    <a:pt x="1933" y="477"/>
                  </a:lnTo>
                  <a:lnTo>
                    <a:pt x="1939" y="482"/>
                  </a:lnTo>
                  <a:lnTo>
                    <a:pt x="1946" y="486"/>
                  </a:lnTo>
                  <a:lnTo>
                    <a:pt x="1954" y="494"/>
                  </a:lnTo>
                  <a:lnTo>
                    <a:pt x="1960" y="499"/>
                  </a:lnTo>
                  <a:lnTo>
                    <a:pt x="1967" y="505"/>
                  </a:lnTo>
                  <a:lnTo>
                    <a:pt x="1975" y="511"/>
                  </a:lnTo>
                  <a:lnTo>
                    <a:pt x="1980" y="518"/>
                  </a:lnTo>
                  <a:lnTo>
                    <a:pt x="1988" y="526"/>
                  </a:lnTo>
                  <a:lnTo>
                    <a:pt x="1994" y="535"/>
                  </a:lnTo>
                  <a:lnTo>
                    <a:pt x="2001" y="543"/>
                  </a:lnTo>
                  <a:lnTo>
                    <a:pt x="2007" y="553"/>
                  </a:lnTo>
                  <a:lnTo>
                    <a:pt x="2011" y="556"/>
                  </a:lnTo>
                  <a:lnTo>
                    <a:pt x="2013" y="564"/>
                  </a:lnTo>
                  <a:lnTo>
                    <a:pt x="2017" y="570"/>
                  </a:lnTo>
                  <a:lnTo>
                    <a:pt x="2022" y="577"/>
                  </a:lnTo>
                  <a:lnTo>
                    <a:pt x="2024" y="583"/>
                  </a:lnTo>
                  <a:lnTo>
                    <a:pt x="2028" y="594"/>
                  </a:lnTo>
                  <a:lnTo>
                    <a:pt x="2034" y="604"/>
                  </a:lnTo>
                  <a:lnTo>
                    <a:pt x="2037" y="615"/>
                  </a:lnTo>
                  <a:lnTo>
                    <a:pt x="2043" y="625"/>
                  </a:lnTo>
                  <a:lnTo>
                    <a:pt x="2049" y="634"/>
                  </a:lnTo>
                  <a:lnTo>
                    <a:pt x="2053" y="646"/>
                  </a:lnTo>
                  <a:lnTo>
                    <a:pt x="2058" y="659"/>
                  </a:lnTo>
                  <a:lnTo>
                    <a:pt x="2064" y="674"/>
                  </a:lnTo>
                  <a:lnTo>
                    <a:pt x="2070" y="687"/>
                  </a:lnTo>
                  <a:lnTo>
                    <a:pt x="2077" y="701"/>
                  </a:lnTo>
                  <a:lnTo>
                    <a:pt x="2083" y="716"/>
                  </a:lnTo>
                  <a:lnTo>
                    <a:pt x="2089" y="729"/>
                  </a:lnTo>
                  <a:lnTo>
                    <a:pt x="2095" y="746"/>
                  </a:lnTo>
                  <a:lnTo>
                    <a:pt x="2102" y="762"/>
                  </a:lnTo>
                  <a:lnTo>
                    <a:pt x="2108" y="777"/>
                  </a:lnTo>
                  <a:lnTo>
                    <a:pt x="2115" y="792"/>
                  </a:lnTo>
                  <a:lnTo>
                    <a:pt x="2123" y="809"/>
                  </a:lnTo>
                  <a:lnTo>
                    <a:pt x="2129" y="826"/>
                  </a:lnTo>
                  <a:lnTo>
                    <a:pt x="2136" y="843"/>
                  </a:lnTo>
                  <a:lnTo>
                    <a:pt x="2142" y="860"/>
                  </a:lnTo>
                  <a:lnTo>
                    <a:pt x="2150" y="877"/>
                  </a:lnTo>
                  <a:lnTo>
                    <a:pt x="2155" y="895"/>
                  </a:lnTo>
                  <a:lnTo>
                    <a:pt x="2163" y="912"/>
                  </a:lnTo>
                  <a:lnTo>
                    <a:pt x="2171" y="929"/>
                  </a:lnTo>
                  <a:lnTo>
                    <a:pt x="2176" y="946"/>
                  </a:lnTo>
                  <a:lnTo>
                    <a:pt x="2184" y="963"/>
                  </a:lnTo>
                  <a:lnTo>
                    <a:pt x="2191" y="982"/>
                  </a:lnTo>
                  <a:lnTo>
                    <a:pt x="2197" y="997"/>
                  </a:lnTo>
                  <a:lnTo>
                    <a:pt x="2205" y="1014"/>
                  </a:lnTo>
                  <a:lnTo>
                    <a:pt x="2210" y="1031"/>
                  </a:lnTo>
                  <a:lnTo>
                    <a:pt x="2216" y="1048"/>
                  </a:lnTo>
                  <a:lnTo>
                    <a:pt x="2222" y="1064"/>
                  </a:lnTo>
                  <a:lnTo>
                    <a:pt x="2229" y="1081"/>
                  </a:lnTo>
                  <a:lnTo>
                    <a:pt x="2235" y="1098"/>
                  </a:lnTo>
                  <a:lnTo>
                    <a:pt x="2241" y="1115"/>
                  </a:lnTo>
                  <a:lnTo>
                    <a:pt x="2247" y="1128"/>
                  </a:lnTo>
                  <a:lnTo>
                    <a:pt x="2252" y="1145"/>
                  </a:lnTo>
                  <a:lnTo>
                    <a:pt x="2258" y="1161"/>
                  </a:lnTo>
                  <a:lnTo>
                    <a:pt x="2266" y="1176"/>
                  </a:lnTo>
                  <a:lnTo>
                    <a:pt x="2269" y="1189"/>
                  </a:lnTo>
                  <a:lnTo>
                    <a:pt x="2275" y="1202"/>
                  </a:lnTo>
                  <a:lnTo>
                    <a:pt x="2279" y="1216"/>
                  </a:lnTo>
                  <a:lnTo>
                    <a:pt x="2285" y="1231"/>
                  </a:lnTo>
                  <a:lnTo>
                    <a:pt x="2288" y="1240"/>
                  </a:lnTo>
                  <a:lnTo>
                    <a:pt x="2294" y="1252"/>
                  </a:lnTo>
                  <a:lnTo>
                    <a:pt x="2296" y="1263"/>
                  </a:lnTo>
                  <a:lnTo>
                    <a:pt x="2302" y="1275"/>
                  </a:lnTo>
                  <a:lnTo>
                    <a:pt x="2306" y="1284"/>
                  </a:lnTo>
                  <a:lnTo>
                    <a:pt x="2307" y="1292"/>
                  </a:lnTo>
                  <a:lnTo>
                    <a:pt x="2311" y="1301"/>
                  </a:lnTo>
                  <a:lnTo>
                    <a:pt x="2315" y="1309"/>
                  </a:lnTo>
                  <a:lnTo>
                    <a:pt x="2317" y="1314"/>
                  </a:lnTo>
                  <a:lnTo>
                    <a:pt x="2319" y="1322"/>
                  </a:lnTo>
                  <a:lnTo>
                    <a:pt x="2323" y="1326"/>
                  </a:lnTo>
                  <a:lnTo>
                    <a:pt x="2325" y="1332"/>
                  </a:lnTo>
                  <a:lnTo>
                    <a:pt x="2326" y="1337"/>
                  </a:lnTo>
                  <a:lnTo>
                    <a:pt x="2326" y="1339"/>
                  </a:lnTo>
                  <a:lnTo>
                    <a:pt x="2427" y="1370"/>
                  </a:lnTo>
                  <a:lnTo>
                    <a:pt x="2621" y="1905"/>
                  </a:lnTo>
                  <a:lnTo>
                    <a:pt x="1842" y="2219"/>
                  </a:lnTo>
                  <a:lnTo>
                    <a:pt x="1349" y="2378"/>
                  </a:lnTo>
                  <a:lnTo>
                    <a:pt x="1249" y="2369"/>
                  </a:lnTo>
                  <a:lnTo>
                    <a:pt x="1207" y="2356"/>
                  </a:lnTo>
                  <a:lnTo>
                    <a:pt x="1201" y="2354"/>
                  </a:lnTo>
                  <a:lnTo>
                    <a:pt x="1192" y="2352"/>
                  </a:lnTo>
                  <a:lnTo>
                    <a:pt x="1186" y="2350"/>
                  </a:lnTo>
                  <a:lnTo>
                    <a:pt x="1178" y="2348"/>
                  </a:lnTo>
                  <a:lnTo>
                    <a:pt x="1171" y="2346"/>
                  </a:lnTo>
                  <a:lnTo>
                    <a:pt x="1163" y="2344"/>
                  </a:lnTo>
                  <a:lnTo>
                    <a:pt x="1153" y="2340"/>
                  </a:lnTo>
                  <a:lnTo>
                    <a:pt x="1146" y="2339"/>
                  </a:lnTo>
                  <a:lnTo>
                    <a:pt x="1138" y="2337"/>
                  </a:lnTo>
                  <a:lnTo>
                    <a:pt x="1131" y="2335"/>
                  </a:lnTo>
                  <a:lnTo>
                    <a:pt x="1123" y="2331"/>
                  </a:lnTo>
                  <a:lnTo>
                    <a:pt x="1117" y="2329"/>
                  </a:lnTo>
                  <a:lnTo>
                    <a:pt x="1114" y="2325"/>
                  </a:lnTo>
                  <a:lnTo>
                    <a:pt x="1110" y="2325"/>
                  </a:lnTo>
                  <a:lnTo>
                    <a:pt x="1106" y="2321"/>
                  </a:lnTo>
                  <a:lnTo>
                    <a:pt x="1096" y="2318"/>
                  </a:lnTo>
                  <a:lnTo>
                    <a:pt x="1091" y="2316"/>
                  </a:lnTo>
                  <a:lnTo>
                    <a:pt x="1083" y="2312"/>
                  </a:lnTo>
                  <a:lnTo>
                    <a:pt x="1076" y="2308"/>
                  </a:lnTo>
                  <a:lnTo>
                    <a:pt x="1068" y="2304"/>
                  </a:lnTo>
                  <a:lnTo>
                    <a:pt x="1057" y="2299"/>
                  </a:lnTo>
                  <a:lnTo>
                    <a:pt x="1045" y="2295"/>
                  </a:lnTo>
                  <a:lnTo>
                    <a:pt x="1034" y="2289"/>
                  </a:lnTo>
                  <a:lnTo>
                    <a:pt x="1022" y="2283"/>
                  </a:lnTo>
                  <a:lnTo>
                    <a:pt x="1009" y="2278"/>
                  </a:lnTo>
                  <a:lnTo>
                    <a:pt x="996" y="2272"/>
                  </a:lnTo>
                  <a:lnTo>
                    <a:pt x="981" y="2266"/>
                  </a:lnTo>
                  <a:lnTo>
                    <a:pt x="965" y="2261"/>
                  </a:lnTo>
                  <a:lnTo>
                    <a:pt x="948" y="2253"/>
                  </a:lnTo>
                  <a:lnTo>
                    <a:pt x="931" y="2245"/>
                  </a:lnTo>
                  <a:lnTo>
                    <a:pt x="914" y="2238"/>
                  </a:lnTo>
                  <a:lnTo>
                    <a:pt x="897" y="2230"/>
                  </a:lnTo>
                  <a:lnTo>
                    <a:pt x="878" y="2223"/>
                  </a:lnTo>
                  <a:lnTo>
                    <a:pt x="861" y="2213"/>
                  </a:lnTo>
                  <a:lnTo>
                    <a:pt x="842" y="2206"/>
                  </a:lnTo>
                  <a:lnTo>
                    <a:pt x="825" y="2198"/>
                  </a:lnTo>
                  <a:lnTo>
                    <a:pt x="804" y="2188"/>
                  </a:lnTo>
                  <a:lnTo>
                    <a:pt x="785" y="2181"/>
                  </a:lnTo>
                  <a:lnTo>
                    <a:pt x="764" y="2171"/>
                  </a:lnTo>
                  <a:lnTo>
                    <a:pt x="745" y="2164"/>
                  </a:lnTo>
                  <a:lnTo>
                    <a:pt x="724" y="2154"/>
                  </a:lnTo>
                  <a:lnTo>
                    <a:pt x="705" y="2147"/>
                  </a:lnTo>
                  <a:lnTo>
                    <a:pt x="684" y="2137"/>
                  </a:lnTo>
                  <a:lnTo>
                    <a:pt x="665" y="2130"/>
                  </a:lnTo>
                  <a:lnTo>
                    <a:pt x="642" y="2120"/>
                  </a:lnTo>
                  <a:lnTo>
                    <a:pt x="623" y="2112"/>
                  </a:lnTo>
                  <a:lnTo>
                    <a:pt x="602" y="2103"/>
                  </a:lnTo>
                  <a:lnTo>
                    <a:pt x="581" y="2095"/>
                  </a:lnTo>
                  <a:lnTo>
                    <a:pt x="560" y="2086"/>
                  </a:lnTo>
                  <a:lnTo>
                    <a:pt x="541" y="2078"/>
                  </a:lnTo>
                  <a:lnTo>
                    <a:pt x="522" y="2069"/>
                  </a:lnTo>
                  <a:lnTo>
                    <a:pt x="503" y="2061"/>
                  </a:lnTo>
                  <a:lnTo>
                    <a:pt x="482" y="2052"/>
                  </a:lnTo>
                  <a:lnTo>
                    <a:pt x="465" y="2044"/>
                  </a:lnTo>
                  <a:lnTo>
                    <a:pt x="446" y="2036"/>
                  </a:lnTo>
                  <a:lnTo>
                    <a:pt x="429" y="2029"/>
                  </a:lnTo>
                  <a:lnTo>
                    <a:pt x="412" y="2021"/>
                  </a:lnTo>
                  <a:lnTo>
                    <a:pt x="395" y="2014"/>
                  </a:lnTo>
                  <a:lnTo>
                    <a:pt x="378" y="2008"/>
                  </a:lnTo>
                  <a:lnTo>
                    <a:pt x="365" y="2002"/>
                  </a:lnTo>
                  <a:lnTo>
                    <a:pt x="349" y="1995"/>
                  </a:lnTo>
                  <a:lnTo>
                    <a:pt x="334" y="1989"/>
                  </a:lnTo>
                  <a:lnTo>
                    <a:pt x="321" y="1983"/>
                  </a:lnTo>
                  <a:lnTo>
                    <a:pt x="309" y="1978"/>
                  </a:lnTo>
                  <a:lnTo>
                    <a:pt x="296" y="1972"/>
                  </a:lnTo>
                  <a:lnTo>
                    <a:pt x="287" y="1968"/>
                  </a:lnTo>
                  <a:lnTo>
                    <a:pt x="275" y="1964"/>
                  </a:lnTo>
                  <a:lnTo>
                    <a:pt x="266" y="1960"/>
                  </a:lnTo>
                  <a:lnTo>
                    <a:pt x="256" y="1957"/>
                  </a:lnTo>
                  <a:lnTo>
                    <a:pt x="250" y="1953"/>
                  </a:lnTo>
                  <a:lnTo>
                    <a:pt x="243" y="1949"/>
                  </a:lnTo>
                  <a:lnTo>
                    <a:pt x="239" y="1949"/>
                  </a:lnTo>
                  <a:lnTo>
                    <a:pt x="231" y="1945"/>
                  </a:lnTo>
                  <a:lnTo>
                    <a:pt x="230" y="1945"/>
                  </a:lnTo>
                  <a:lnTo>
                    <a:pt x="0" y="1674"/>
                  </a:lnTo>
                  <a:lnTo>
                    <a:pt x="13" y="1501"/>
                  </a:lnTo>
                  <a:lnTo>
                    <a:pt x="28" y="1370"/>
                  </a:lnTo>
                  <a:lnTo>
                    <a:pt x="51" y="1324"/>
                  </a:lnTo>
                  <a:lnTo>
                    <a:pt x="78" y="1244"/>
                  </a:lnTo>
                  <a:lnTo>
                    <a:pt x="78" y="12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auto">
            <a:xfrm>
              <a:off x="6299200" y="4179888"/>
              <a:ext cx="657225" cy="319088"/>
            </a:xfrm>
            <a:custGeom>
              <a:avLst/>
              <a:gdLst/>
              <a:ahLst/>
              <a:cxnLst>
                <a:cxn ang="0">
                  <a:pos x="0" y="369"/>
                </a:cxn>
                <a:cxn ang="0">
                  <a:pos x="3" y="334"/>
                </a:cxn>
                <a:cxn ang="0">
                  <a:pos x="9" y="304"/>
                </a:cxn>
                <a:cxn ang="0">
                  <a:pos x="13" y="276"/>
                </a:cxn>
                <a:cxn ang="0">
                  <a:pos x="20" y="245"/>
                </a:cxn>
                <a:cxn ang="0">
                  <a:pos x="26" y="213"/>
                </a:cxn>
                <a:cxn ang="0">
                  <a:pos x="34" y="181"/>
                </a:cxn>
                <a:cxn ang="0">
                  <a:pos x="41" y="148"/>
                </a:cxn>
                <a:cxn ang="0">
                  <a:pos x="47" y="118"/>
                </a:cxn>
                <a:cxn ang="0">
                  <a:pos x="55" y="91"/>
                </a:cxn>
                <a:cxn ang="0">
                  <a:pos x="62" y="67"/>
                </a:cxn>
                <a:cxn ang="0">
                  <a:pos x="77" y="36"/>
                </a:cxn>
                <a:cxn ang="0">
                  <a:pos x="91" y="27"/>
                </a:cxn>
                <a:cxn ang="0">
                  <a:pos x="116" y="23"/>
                </a:cxn>
                <a:cxn ang="0">
                  <a:pos x="148" y="19"/>
                </a:cxn>
                <a:cxn ang="0">
                  <a:pos x="186" y="15"/>
                </a:cxn>
                <a:cxn ang="0">
                  <a:pos x="231" y="11"/>
                </a:cxn>
                <a:cxn ang="0">
                  <a:pos x="283" y="10"/>
                </a:cxn>
                <a:cxn ang="0">
                  <a:pos x="338" y="6"/>
                </a:cxn>
                <a:cxn ang="0">
                  <a:pos x="399" y="4"/>
                </a:cxn>
                <a:cxn ang="0">
                  <a:pos x="460" y="0"/>
                </a:cxn>
                <a:cxn ang="0">
                  <a:pos x="522" y="0"/>
                </a:cxn>
                <a:cxn ang="0">
                  <a:pos x="583" y="0"/>
                </a:cxn>
                <a:cxn ang="0">
                  <a:pos x="644" y="4"/>
                </a:cxn>
                <a:cxn ang="0">
                  <a:pos x="699" y="6"/>
                </a:cxn>
                <a:cxn ang="0">
                  <a:pos x="750" y="13"/>
                </a:cxn>
                <a:cxn ang="0">
                  <a:pos x="798" y="23"/>
                </a:cxn>
                <a:cxn ang="0">
                  <a:pos x="775" y="403"/>
                </a:cxn>
                <a:cxn ang="0">
                  <a:pos x="636" y="388"/>
                </a:cxn>
                <a:cxn ang="0">
                  <a:pos x="642" y="361"/>
                </a:cxn>
                <a:cxn ang="0">
                  <a:pos x="650" y="325"/>
                </a:cxn>
                <a:cxn ang="0">
                  <a:pos x="661" y="279"/>
                </a:cxn>
                <a:cxn ang="0">
                  <a:pos x="674" y="232"/>
                </a:cxn>
                <a:cxn ang="0">
                  <a:pos x="688" y="184"/>
                </a:cxn>
                <a:cxn ang="0">
                  <a:pos x="703" y="141"/>
                </a:cxn>
                <a:cxn ang="0">
                  <a:pos x="712" y="110"/>
                </a:cxn>
                <a:cxn ang="0">
                  <a:pos x="693" y="108"/>
                </a:cxn>
                <a:cxn ang="0">
                  <a:pos x="654" y="105"/>
                </a:cxn>
                <a:cxn ang="0">
                  <a:pos x="625" y="103"/>
                </a:cxn>
                <a:cxn ang="0">
                  <a:pos x="593" y="99"/>
                </a:cxn>
                <a:cxn ang="0">
                  <a:pos x="555" y="97"/>
                </a:cxn>
                <a:cxn ang="0">
                  <a:pos x="517" y="97"/>
                </a:cxn>
                <a:cxn ang="0">
                  <a:pos x="475" y="95"/>
                </a:cxn>
                <a:cxn ang="0">
                  <a:pos x="431" y="93"/>
                </a:cxn>
                <a:cxn ang="0">
                  <a:pos x="387" y="93"/>
                </a:cxn>
                <a:cxn ang="0">
                  <a:pos x="344" y="97"/>
                </a:cxn>
                <a:cxn ang="0">
                  <a:pos x="298" y="99"/>
                </a:cxn>
                <a:cxn ang="0">
                  <a:pos x="254" y="103"/>
                </a:cxn>
                <a:cxn ang="0">
                  <a:pos x="214" y="110"/>
                </a:cxn>
                <a:cxn ang="0">
                  <a:pos x="184" y="118"/>
                </a:cxn>
                <a:cxn ang="0">
                  <a:pos x="173" y="139"/>
                </a:cxn>
                <a:cxn ang="0">
                  <a:pos x="161" y="167"/>
                </a:cxn>
                <a:cxn ang="0">
                  <a:pos x="150" y="194"/>
                </a:cxn>
                <a:cxn ang="0">
                  <a:pos x="140" y="226"/>
                </a:cxn>
                <a:cxn ang="0">
                  <a:pos x="131" y="264"/>
                </a:cxn>
                <a:cxn ang="0">
                  <a:pos x="123" y="304"/>
                </a:cxn>
              </a:cxnLst>
              <a:rect l="0" t="0" r="r" b="b"/>
              <a:pathLst>
                <a:path w="828" h="403">
                  <a:moveTo>
                    <a:pt x="0" y="380"/>
                  </a:moveTo>
                  <a:lnTo>
                    <a:pt x="0" y="378"/>
                  </a:lnTo>
                  <a:lnTo>
                    <a:pt x="0" y="374"/>
                  </a:lnTo>
                  <a:lnTo>
                    <a:pt x="0" y="369"/>
                  </a:lnTo>
                  <a:lnTo>
                    <a:pt x="0" y="363"/>
                  </a:lnTo>
                  <a:lnTo>
                    <a:pt x="0" y="355"/>
                  </a:lnTo>
                  <a:lnTo>
                    <a:pt x="1" y="346"/>
                  </a:lnTo>
                  <a:lnTo>
                    <a:pt x="3" y="334"/>
                  </a:lnTo>
                  <a:lnTo>
                    <a:pt x="7" y="325"/>
                  </a:lnTo>
                  <a:lnTo>
                    <a:pt x="7" y="319"/>
                  </a:lnTo>
                  <a:lnTo>
                    <a:pt x="7" y="312"/>
                  </a:lnTo>
                  <a:lnTo>
                    <a:pt x="9" y="304"/>
                  </a:lnTo>
                  <a:lnTo>
                    <a:pt x="9" y="298"/>
                  </a:lnTo>
                  <a:lnTo>
                    <a:pt x="11" y="291"/>
                  </a:lnTo>
                  <a:lnTo>
                    <a:pt x="13" y="283"/>
                  </a:lnTo>
                  <a:lnTo>
                    <a:pt x="13" y="276"/>
                  </a:lnTo>
                  <a:lnTo>
                    <a:pt x="15" y="268"/>
                  </a:lnTo>
                  <a:lnTo>
                    <a:pt x="17" y="260"/>
                  </a:lnTo>
                  <a:lnTo>
                    <a:pt x="19" y="253"/>
                  </a:lnTo>
                  <a:lnTo>
                    <a:pt x="20" y="245"/>
                  </a:lnTo>
                  <a:lnTo>
                    <a:pt x="22" y="238"/>
                  </a:lnTo>
                  <a:lnTo>
                    <a:pt x="24" y="228"/>
                  </a:lnTo>
                  <a:lnTo>
                    <a:pt x="26" y="222"/>
                  </a:lnTo>
                  <a:lnTo>
                    <a:pt x="26" y="213"/>
                  </a:lnTo>
                  <a:lnTo>
                    <a:pt x="30" y="205"/>
                  </a:lnTo>
                  <a:lnTo>
                    <a:pt x="30" y="198"/>
                  </a:lnTo>
                  <a:lnTo>
                    <a:pt x="32" y="188"/>
                  </a:lnTo>
                  <a:lnTo>
                    <a:pt x="34" y="181"/>
                  </a:lnTo>
                  <a:lnTo>
                    <a:pt x="36" y="173"/>
                  </a:lnTo>
                  <a:lnTo>
                    <a:pt x="38" y="163"/>
                  </a:lnTo>
                  <a:lnTo>
                    <a:pt x="39" y="156"/>
                  </a:lnTo>
                  <a:lnTo>
                    <a:pt x="41" y="148"/>
                  </a:lnTo>
                  <a:lnTo>
                    <a:pt x="43" y="141"/>
                  </a:lnTo>
                  <a:lnTo>
                    <a:pt x="43" y="133"/>
                  </a:lnTo>
                  <a:lnTo>
                    <a:pt x="47" y="125"/>
                  </a:lnTo>
                  <a:lnTo>
                    <a:pt x="47" y="118"/>
                  </a:lnTo>
                  <a:lnTo>
                    <a:pt x="51" y="112"/>
                  </a:lnTo>
                  <a:lnTo>
                    <a:pt x="53" y="105"/>
                  </a:lnTo>
                  <a:lnTo>
                    <a:pt x="55" y="97"/>
                  </a:lnTo>
                  <a:lnTo>
                    <a:pt x="55" y="91"/>
                  </a:lnTo>
                  <a:lnTo>
                    <a:pt x="58" y="86"/>
                  </a:lnTo>
                  <a:lnTo>
                    <a:pt x="60" y="80"/>
                  </a:lnTo>
                  <a:lnTo>
                    <a:pt x="62" y="72"/>
                  </a:lnTo>
                  <a:lnTo>
                    <a:pt x="62" y="67"/>
                  </a:lnTo>
                  <a:lnTo>
                    <a:pt x="66" y="63"/>
                  </a:lnTo>
                  <a:lnTo>
                    <a:pt x="68" y="51"/>
                  </a:lnTo>
                  <a:lnTo>
                    <a:pt x="74" y="44"/>
                  </a:lnTo>
                  <a:lnTo>
                    <a:pt x="77" y="36"/>
                  </a:lnTo>
                  <a:lnTo>
                    <a:pt x="81" y="32"/>
                  </a:lnTo>
                  <a:lnTo>
                    <a:pt x="85" y="29"/>
                  </a:lnTo>
                  <a:lnTo>
                    <a:pt x="89" y="27"/>
                  </a:lnTo>
                  <a:lnTo>
                    <a:pt x="91" y="27"/>
                  </a:lnTo>
                  <a:lnTo>
                    <a:pt x="95" y="27"/>
                  </a:lnTo>
                  <a:lnTo>
                    <a:pt x="102" y="25"/>
                  </a:lnTo>
                  <a:lnTo>
                    <a:pt x="112" y="23"/>
                  </a:lnTo>
                  <a:lnTo>
                    <a:pt x="116" y="23"/>
                  </a:lnTo>
                  <a:lnTo>
                    <a:pt x="123" y="21"/>
                  </a:lnTo>
                  <a:lnTo>
                    <a:pt x="131" y="21"/>
                  </a:lnTo>
                  <a:lnTo>
                    <a:pt x="138" y="21"/>
                  </a:lnTo>
                  <a:lnTo>
                    <a:pt x="148" y="19"/>
                  </a:lnTo>
                  <a:lnTo>
                    <a:pt x="155" y="19"/>
                  </a:lnTo>
                  <a:lnTo>
                    <a:pt x="167" y="17"/>
                  </a:lnTo>
                  <a:lnTo>
                    <a:pt x="176" y="17"/>
                  </a:lnTo>
                  <a:lnTo>
                    <a:pt x="186" y="15"/>
                  </a:lnTo>
                  <a:lnTo>
                    <a:pt x="195" y="15"/>
                  </a:lnTo>
                  <a:lnTo>
                    <a:pt x="207" y="13"/>
                  </a:lnTo>
                  <a:lnTo>
                    <a:pt x="220" y="13"/>
                  </a:lnTo>
                  <a:lnTo>
                    <a:pt x="231" y="11"/>
                  </a:lnTo>
                  <a:lnTo>
                    <a:pt x="243" y="11"/>
                  </a:lnTo>
                  <a:lnTo>
                    <a:pt x="256" y="10"/>
                  </a:lnTo>
                  <a:lnTo>
                    <a:pt x="271" y="10"/>
                  </a:lnTo>
                  <a:lnTo>
                    <a:pt x="283" y="10"/>
                  </a:lnTo>
                  <a:lnTo>
                    <a:pt x="296" y="8"/>
                  </a:lnTo>
                  <a:lnTo>
                    <a:pt x="309" y="6"/>
                  </a:lnTo>
                  <a:lnTo>
                    <a:pt x="325" y="6"/>
                  </a:lnTo>
                  <a:lnTo>
                    <a:pt x="338" y="6"/>
                  </a:lnTo>
                  <a:lnTo>
                    <a:pt x="355" y="4"/>
                  </a:lnTo>
                  <a:lnTo>
                    <a:pt x="368" y="4"/>
                  </a:lnTo>
                  <a:lnTo>
                    <a:pt x="385" y="4"/>
                  </a:lnTo>
                  <a:lnTo>
                    <a:pt x="399" y="4"/>
                  </a:lnTo>
                  <a:lnTo>
                    <a:pt x="414" y="2"/>
                  </a:lnTo>
                  <a:lnTo>
                    <a:pt x="429" y="0"/>
                  </a:lnTo>
                  <a:lnTo>
                    <a:pt x="444" y="0"/>
                  </a:lnTo>
                  <a:lnTo>
                    <a:pt x="460" y="0"/>
                  </a:lnTo>
                  <a:lnTo>
                    <a:pt x="475" y="0"/>
                  </a:lnTo>
                  <a:lnTo>
                    <a:pt x="490" y="0"/>
                  </a:lnTo>
                  <a:lnTo>
                    <a:pt x="507" y="0"/>
                  </a:lnTo>
                  <a:lnTo>
                    <a:pt x="522" y="0"/>
                  </a:lnTo>
                  <a:lnTo>
                    <a:pt x="538" y="0"/>
                  </a:lnTo>
                  <a:lnTo>
                    <a:pt x="553" y="0"/>
                  </a:lnTo>
                  <a:lnTo>
                    <a:pt x="568" y="0"/>
                  </a:lnTo>
                  <a:lnTo>
                    <a:pt x="583" y="0"/>
                  </a:lnTo>
                  <a:lnTo>
                    <a:pt x="598" y="0"/>
                  </a:lnTo>
                  <a:lnTo>
                    <a:pt x="614" y="2"/>
                  </a:lnTo>
                  <a:lnTo>
                    <a:pt x="629" y="4"/>
                  </a:lnTo>
                  <a:lnTo>
                    <a:pt x="644" y="4"/>
                  </a:lnTo>
                  <a:lnTo>
                    <a:pt x="657" y="4"/>
                  </a:lnTo>
                  <a:lnTo>
                    <a:pt x="671" y="4"/>
                  </a:lnTo>
                  <a:lnTo>
                    <a:pt x="686" y="6"/>
                  </a:lnTo>
                  <a:lnTo>
                    <a:pt x="699" y="6"/>
                  </a:lnTo>
                  <a:lnTo>
                    <a:pt x="712" y="10"/>
                  </a:lnTo>
                  <a:lnTo>
                    <a:pt x="726" y="10"/>
                  </a:lnTo>
                  <a:lnTo>
                    <a:pt x="739" y="11"/>
                  </a:lnTo>
                  <a:lnTo>
                    <a:pt x="750" y="13"/>
                  </a:lnTo>
                  <a:lnTo>
                    <a:pt x="764" y="15"/>
                  </a:lnTo>
                  <a:lnTo>
                    <a:pt x="775" y="17"/>
                  </a:lnTo>
                  <a:lnTo>
                    <a:pt x="787" y="21"/>
                  </a:lnTo>
                  <a:lnTo>
                    <a:pt x="798" y="23"/>
                  </a:lnTo>
                  <a:lnTo>
                    <a:pt x="809" y="27"/>
                  </a:lnTo>
                  <a:lnTo>
                    <a:pt x="819" y="30"/>
                  </a:lnTo>
                  <a:lnTo>
                    <a:pt x="828" y="34"/>
                  </a:lnTo>
                  <a:lnTo>
                    <a:pt x="775" y="403"/>
                  </a:lnTo>
                  <a:lnTo>
                    <a:pt x="635" y="403"/>
                  </a:lnTo>
                  <a:lnTo>
                    <a:pt x="635" y="399"/>
                  </a:lnTo>
                  <a:lnTo>
                    <a:pt x="636" y="393"/>
                  </a:lnTo>
                  <a:lnTo>
                    <a:pt x="636" y="388"/>
                  </a:lnTo>
                  <a:lnTo>
                    <a:pt x="638" y="382"/>
                  </a:lnTo>
                  <a:lnTo>
                    <a:pt x="638" y="376"/>
                  </a:lnTo>
                  <a:lnTo>
                    <a:pt x="640" y="369"/>
                  </a:lnTo>
                  <a:lnTo>
                    <a:pt x="642" y="361"/>
                  </a:lnTo>
                  <a:lnTo>
                    <a:pt x="644" y="352"/>
                  </a:lnTo>
                  <a:lnTo>
                    <a:pt x="646" y="344"/>
                  </a:lnTo>
                  <a:lnTo>
                    <a:pt x="648" y="334"/>
                  </a:lnTo>
                  <a:lnTo>
                    <a:pt x="650" y="325"/>
                  </a:lnTo>
                  <a:lnTo>
                    <a:pt x="652" y="314"/>
                  </a:lnTo>
                  <a:lnTo>
                    <a:pt x="655" y="302"/>
                  </a:lnTo>
                  <a:lnTo>
                    <a:pt x="659" y="293"/>
                  </a:lnTo>
                  <a:lnTo>
                    <a:pt x="661" y="279"/>
                  </a:lnTo>
                  <a:lnTo>
                    <a:pt x="663" y="268"/>
                  </a:lnTo>
                  <a:lnTo>
                    <a:pt x="667" y="257"/>
                  </a:lnTo>
                  <a:lnTo>
                    <a:pt x="671" y="245"/>
                  </a:lnTo>
                  <a:lnTo>
                    <a:pt x="674" y="232"/>
                  </a:lnTo>
                  <a:lnTo>
                    <a:pt x="676" y="220"/>
                  </a:lnTo>
                  <a:lnTo>
                    <a:pt x="680" y="209"/>
                  </a:lnTo>
                  <a:lnTo>
                    <a:pt x="684" y="198"/>
                  </a:lnTo>
                  <a:lnTo>
                    <a:pt x="688" y="184"/>
                  </a:lnTo>
                  <a:lnTo>
                    <a:pt x="692" y="173"/>
                  </a:lnTo>
                  <a:lnTo>
                    <a:pt x="693" y="162"/>
                  </a:lnTo>
                  <a:lnTo>
                    <a:pt x="699" y="150"/>
                  </a:lnTo>
                  <a:lnTo>
                    <a:pt x="703" y="141"/>
                  </a:lnTo>
                  <a:lnTo>
                    <a:pt x="707" y="131"/>
                  </a:lnTo>
                  <a:lnTo>
                    <a:pt x="711" y="120"/>
                  </a:lnTo>
                  <a:lnTo>
                    <a:pt x="716" y="112"/>
                  </a:lnTo>
                  <a:lnTo>
                    <a:pt x="712" y="110"/>
                  </a:lnTo>
                  <a:lnTo>
                    <a:pt x="711" y="110"/>
                  </a:lnTo>
                  <a:lnTo>
                    <a:pt x="707" y="110"/>
                  </a:lnTo>
                  <a:lnTo>
                    <a:pt x="701" y="110"/>
                  </a:lnTo>
                  <a:lnTo>
                    <a:pt x="693" y="108"/>
                  </a:lnTo>
                  <a:lnTo>
                    <a:pt x="684" y="108"/>
                  </a:lnTo>
                  <a:lnTo>
                    <a:pt x="673" y="106"/>
                  </a:lnTo>
                  <a:lnTo>
                    <a:pt x="661" y="106"/>
                  </a:lnTo>
                  <a:lnTo>
                    <a:pt x="654" y="105"/>
                  </a:lnTo>
                  <a:lnTo>
                    <a:pt x="646" y="105"/>
                  </a:lnTo>
                  <a:lnTo>
                    <a:pt x="640" y="103"/>
                  </a:lnTo>
                  <a:lnTo>
                    <a:pt x="633" y="103"/>
                  </a:lnTo>
                  <a:lnTo>
                    <a:pt x="625" y="103"/>
                  </a:lnTo>
                  <a:lnTo>
                    <a:pt x="617" y="103"/>
                  </a:lnTo>
                  <a:lnTo>
                    <a:pt x="610" y="101"/>
                  </a:lnTo>
                  <a:lnTo>
                    <a:pt x="600" y="101"/>
                  </a:lnTo>
                  <a:lnTo>
                    <a:pt x="593" y="99"/>
                  </a:lnTo>
                  <a:lnTo>
                    <a:pt x="583" y="99"/>
                  </a:lnTo>
                  <a:lnTo>
                    <a:pt x="574" y="99"/>
                  </a:lnTo>
                  <a:lnTo>
                    <a:pt x="564" y="99"/>
                  </a:lnTo>
                  <a:lnTo>
                    <a:pt x="555" y="97"/>
                  </a:lnTo>
                  <a:lnTo>
                    <a:pt x="545" y="97"/>
                  </a:lnTo>
                  <a:lnTo>
                    <a:pt x="538" y="97"/>
                  </a:lnTo>
                  <a:lnTo>
                    <a:pt x="528" y="97"/>
                  </a:lnTo>
                  <a:lnTo>
                    <a:pt x="517" y="97"/>
                  </a:lnTo>
                  <a:lnTo>
                    <a:pt x="505" y="97"/>
                  </a:lnTo>
                  <a:lnTo>
                    <a:pt x="496" y="95"/>
                  </a:lnTo>
                  <a:lnTo>
                    <a:pt x="486" y="95"/>
                  </a:lnTo>
                  <a:lnTo>
                    <a:pt x="475" y="95"/>
                  </a:lnTo>
                  <a:lnTo>
                    <a:pt x="463" y="95"/>
                  </a:lnTo>
                  <a:lnTo>
                    <a:pt x="454" y="95"/>
                  </a:lnTo>
                  <a:lnTo>
                    <a:pt x="442" y="95"/>
                  </a:lnTo>
                  <a:lnTo>
                    <a:pt x="431" y="93"/>
                  </a:lnTo>
                  <a:lnTo>
                    <a:pt x="420" y="93"/>
                  </a:lnTo>
                  <a:lnTo>
                    <a:pt x="408" y="93"/>
                  </a:lnTo>
                  <a:lnTo>
                    <a:pt x="399" y="93"/>
                  </a:lnTo>
                  <a:lnTo>
                    <a:pt x="387" y="93"/>
                  </a:lnTo>
                  <a:lnTo>
                    <a:pt x="376" y="95"/>
                  </a:lnTo>
                  <a:lnTo>
                    <a:pt x="365" y="95"/>
                  </a:lnTo>
                  <a:lnTo>
                    <a:pt x="355" y="97"/>
                  </a:lnTo>
                  <a:lnTo>
                    <a:pt x="344" y="97"/>
                  </a:lnTo>
                  <a:lnTo>
                    <a:pt x="332" y="97"/>
                  </a:lnTo>
                  <a:lnTo>
                    <a:pt x="321" y="97"/>
                  </a:lnTo>
                  <a:lnTo>
                    <a:pt x="309" y="99"/>
                  </a:lnTo>
                  <a:lnTo>
                    <a:pt x="298" y="99"/>
                  </a:lnTo>
                  <a:lnTo>
                    <a:pt x="287" y="99"/>
                  </a:lnTo>
                  <a:lnTo>
                    <a:pt x="277" y="101"/>
                  </a:lnTo>
                  <a:lnTo>
                    <a:pt x="266" y="103"/>
                  </a:lnTo>
                  <a:lnTo>
                    <a:pt x="254" y="103"/>
                  </a:lnTo>
                  <a:lnTo>
                    <a:pt x="245" y="105"/>
                  </a:lnTo>
                  <a:lnTo>
                    <a:pt x="233" y="106"/>
                  </a:lnTo>
                  <a:lnTo>
                    <a:pt x="224" y="108"/>
                  </a:lnTo>
                  <a:lnTo>
                    <a:pt x="214" y="110"/>
                  </a:lnTo>
                  <a:lnTo>
                    <a:pt x="203" y="112"/>
                  </a:lnTo>
                  <a:lnTo>
                    <a:pt x="195" y="114"/>
                  </a:lnTo>
                  <a:lnTo>
                    <a:pt x="186" y="118"/>
                  </a:lnTo>
                  <a:lnTo>
                    <a:pt x="184" y="118"/>
                  </a:lnTo>
                  <a:lnTo>
                    <a:pt x="184" y="122"/>
                  </a:lnTo>
                  <a:lnTo>
                    <a:pt x="180" y="124"/>
                  </a:lnTo>
                  <a:lnTo>
                    <a:pt x="178" y="133"/>
                  </a:lnTo>
                  <a:lnTo>
                    <a:pt x="173" y="139"/>
                  </a:lnTo>
                  <a:lnTo>
                    <a:pt x="169" y="150"/>
                  </a:lnTo>
                  <a:lnTo>
                    <a:pt x="165" y="156"/>
                  </a:lnTo>
                  <a:lnTo>
                    <a:pt x="165" y="162"/>
                  </a:lnTo>
                  <a:lnTo>
                    <a:pt x="161" y="167"/>
                  </a:lnTo>
                  <a:lnTo>
                    <a:pt x="159" y="175"/>
                  </a:lnTo>
                  <a:lnTo>
                    <a:pt x="155" y="181"/>
                  </a:lnTo>
                  <a:lnTo>
                    <a:pt x="154" y="188"/>
                  </a:lnTo>
                  <a:lnTo>
                    <a:pt x="150" y="194"/>
                  </a:lnTo>
                  <a:lnTo>
                    <a:pt x="148" y="203"/>
                  </a:lnTo>
                  <a:lnTo>
                    <a:pt x="144" y="209"/>
                  </a:lnTo>
                  <a:lnTo>
                    <a:pt x="142" y="219"/>
                  </a:lnTo>
                  <a:lnTo>
                    <a:pt x="140" y="226"/>
                  </a:lnTo>
                  <a:lnTo>
                    <a:pt x="138" y="238"/>
                  </a:lnTo>
                  <a:lnTo>
                    <a:pt x="136" y="245"/>
                  </a:lnTo>
                  <a:lnTo>
                    <a:pt x="133" y="255"/>
                  </a:lnTo>
                  <a:lnTo>
                    <a:pt x="131" y="264"/>
                  </a:lnTo>
                  <a:lnTo>
                    <a:pt x="129" y="274"/>
                  </a:lnTo>
                  <a:lnTo>
                    <a:pt x="127" y="283"/>
                  </a:lnTo>
                  <a:lnTo>
                    <a:pt x="125" y="293"/>
                  </a:lnTo>
                  <a:lnTo>
                    <a:pt x="123" y="304"/>
                  </a:lnTo>
                  <a:lnTo>
                    <a:pt x="123" y="315"/>
                  </a:lnTo>
                  <a:lnTo>
                    <a:pt x="0" y="380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68" name="Freeform 8"/>
            <p:cNvSpPr>
              <a:spLocks/>
            </p:cNvSpPr>
            <p:nvPr/>
          </p:nvSpPr>
          <p:spPr bwMode="auto">
            <a:xfrm>
              <a:off x="6410325" y="4268788"/>
              <a:ext cx="509588" cy="246063"/>
            </a:xfrm>
            <a:custGeom>
              <a:avLst/>
              <a:gdLst/>
              <a:ahLst/>
              <a:cxnLst>
                <a:cxn ang="0">
                  <a:pos x="2" y="207"/>
                </a:cxn>
                <a:cxn ang="0">
                  <a:pos x="8" y="179"/>
                </a:cxn>
                <a:cxn ang="0">
                  <a:pos x="15" y="152"/>
                </a:cxn>
                <a:cxn ang="0">
                  <a:pos x="25" y="120"/>
                </a:cxn>
                <a:cxn ang="0">
                  <a:pos x="34" y="86"/>
                </a:cxn>
                <a:cxn ang="0">
                  <a:pos x="48" y="55"/>
                </a:cxn>
                <a:cxn ang="0">
                  <a:pos x="61" y="29"/>
                </a:cxn>
                <a:cxn ang="0">
                  <a:pos x="86" y="19"/>
                </a:cxn>
                <a:cxn ang="0">
                  <a:pos x="110" y="15"/>
                </a:cxn>
                <a:cxn ang="0">
                  <a:pos x="135" y="12"/>
                </a:cxn>
                <a:cxn ang="0">
                  <a:pos x="166" y="10"/>
                </a:cxn>
                <a:cxn ang="0">
                  <a:pos x="200" y="6"/>
                </a:cxn>
                <a:cxn ang="0">
                  <a:pos x="240" y="4"/>
                </a:cxn>
                <a:cxn ang="0">
                  <a:pos x="280" y="2"/>
                </a:cxn>
                <a:cxn ang="0">
                  <a:pos x="323" y="2"/>
                </a:cxn>
                <a:cxn ang="0">
                  <a:pos x="371" y="0"/>
                </a:cxn>
                <a:cxn ang="0">
                  <a:pos x="420" y="2"/>
                </a:cxn>
                <a:cxn ang="0">
                  <a:pos x="472" y="2"/>
                </a:cxn>
                <a:cxn ang="0">
                  <a:pos x="523" y="6"/>
                </a:cxn>
                <a:cxn ang="0">
                  <a:pos x="576" y="12"/>
                </a:cxn>
                <a:cxn ang="0">
                  <a:pos x="629" y="19"/>
                </a:cxn>
                <a:cxn ang="0">
                  <a:pos x="635" y="34"/>
                </a:cxn>
                <a:cxn ang="0">
                  <a:pos x="626" y="63"/>
                </a:cxn>
                <a:cxn ang="0">
                  <a:pos x="614" y="93"/>
                </a:cxn>
                <a:cxn ang="0">
                  <a:pos x="601" y="133"/>
                </a:cxn>
                <a:cxn ang="0">
                  <a:pos x="590" y="177"/>
                </a:cxn>
                <a:cxn ang="0">
                  <a:pos x="578" y="219"/>
                </a:cxn>
                <a:cxn ang="0">
                  <a:pos x="572" y="243"/>
                </a:cxn>
                <a:cxn ang="0">
                  <a:pos x="569" y="270"/>
                </a:cxn>
                <a:cxn ang="0">
                  <a:pos x="502" y="310"/>
                </a:cxn>
                <a:cxn ang="0">
                  <a:pos x="510" y="283"/>
                </a:cxn>
                <a:cxn ang="0">
                  <a:pos x="517" y="255"/>
                </a:cxn>
                <a:cxn ang="0">
                  <a:pos x="529" y="221"/>
                </a:cxn>
                <a:cxn ang="0">
                  <a:pos x="540" y="183"/>
                </a:cxn>
                <a:cxn ang="0">
                  <a:pos x="552" y="146"/>
                </a:cxn>
                <a:cxn ang="0">
                  <a:pos x="563" y="114"/>
                </a:cxn>
                <a:cxn ang="0">
                  <a:pos x="574" y="91"/>
                </a:cxn>
                <a:cxn ang="0">
                  <a:pos x="550" y="84"/>
                </a:cxn>
                <a:cxn ang="0">
                  <a:pos x="510" y="74"/>
                </a:cxn>
                <a:cxn ang="0">
                  <a:pos x="483" y="72"/>
                </a:cxn>
                <a:cxn ang="0">
                  <a:pos x="455" y="67"/>
                </a:cxn>
                <a:cxn ang="0">
                  <a:pos x="424" y="63"/>
                </a:cxn>
                <a:cxn ang="0">
                  <a:pos x="388" y="57"/>
                </a:cxn>
                <a:cxn ang="0">
                  <a:pos x="352" y="51"/>
                </a:cxn>
                <a:cxn ang="0">
                  <a:pos x="312" y="50"/>
                </a:cxn>
                <a:cxn ang="0">
                  <a:pos x="272" y="46"/>
                </a:cxn>
                <a:cxn ang="0">
                  <a:pos x="230" y="44"/>
                </a:cxn>
                <a:cxn ang="0">
                  <a:pos x="188" y="44"/>
                </a:cxn>
                <a:cxn ang="0">
                  <a:pos x="145" y="44"/>
                </a:cxn>
                <a:cxn ang="0">
                  <a:pos x="103" y="50"/>
                </a:cxn>
                <a:cxn ang="0">
                  <a:pos x="95" y="72"/>
                </a:cxn>
                <a:cxn ang="0">
                  <a:pos x="88" y="108"/>
                </a:cxn>
                <a:cxn ang="0">
                  <a:pos x="80" y="156"/>
                </a:cxn>
                <a:cxn ang="0">
                  <a:pos x="80" y="183"/>
                </a:cxn>
              </a:cxnLst>
              <a:rect l="0" t="0" r="r" b="b"/>
              <a:pathLst>
                <a:path w="643" h="310">
                  <a:moveTo>
                    <a:pt x="0" y="221"/>
                  </a:moveTo>
                  <a:lnTo>
                    <a:pt x="0" y="217"/>
                  </a:lnTo>
                  <a:lnTo>
                    <a:pt x="0" y="213"/>
                  </a:lnTo>
                  <a:lnTo>
                    <a:pt x="2" y="207"/>
                  </a:lnTo>
                  <a:lnTo>
                    <a:pt x="4" y="198"/>
                  </a:lnTo>
                  <a:lnTo>
                    <a:pt x="4" y="192"/>
                  </a:lnTo>
                  <a:lnTo>
                    <a:pt x="8" y="186"/>
                  </a:lnTo>
                  <a:lnTo>
                    <a:pt x="8" y="179"/>
                  </a:lnTo>
                  <a:lnTo>
                    <a:pt x="10" y="173"/>
                  </a:lnTo>
                  <a:lnTo>
                    <a:pt x="12" y="165"/>
                  </a:lnTo>
                  <a:lnTo>
                    <a:pt x="14" y="158"/>
                  </a:lnTo>
                  <a:lnTo>
                    <a:pt x="15" y="152"/>
                  </a:lnTo>
                  <a:lnTo>
                    <a:pt x="19" y="145"/>
                  </a:lnTo>
                  <a:lnTo>
                    <a:pt x="19" y="137"/>
                  </a:lnTo>
                  <a:lnTo>
                    <a:pt x="21" y="127"/>
                  </a:lnTo>
                  <a:lnTo>
                    <a:pt x="25" y="120"/>
                  </a:lnTo>
                  <a:lnTo>
                    <a:pt x="27" y="112"/>
                  </a:lnTo>
                  <a:lnTo>
                    <a:pt x="29" y="103"/>
                  </a:lnTo>
                  <a:lnTo>
                    <a:pt x="33" y="95"/>
                  </a:lnTo>
                  <a:lnTo>
                    <a:pt x="34" y="86"/>
                  </a:lnTo>
                  <a:lnTo>
                    <a:pt x="38" y="80"/>
                  </a:lnTo>
                  <a:lnTo>
                    <a:pt x="40" y="70"/>
                  </a:lnTo>
                  <a:lnTo>
                    <a:pt x="44" y="63"/>
                  </a:lnTo>
                  <a:lnTo>
                    <a:pt x="48" y="55"/>
                  </a:lnTo>
                  <a:lnTo>
                    <a:pt x="52" y="50"/>
                  </a:lnTo>
                  <a:lnTo>
                    <a:pt x="55" y="40"/>
                  </a:lnTo>
                  <a:lnTo>
                    <a:pt x="57" y="34"/>
                  </a:lnTo>
                  <a:lnTo>
                    <a:pt x="61" y="29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78" y="21"/>
                  </a:lnTo>
                  <a:lnTo>
                    <a:pt x="86" y="19"/>
                  </a:lnTo>
                  <a:lnTo>
                    <a:pt x="93" y="17"/>
                  </a:lnTo>
                  <a:lnTo>
                    <a:pt x="99" y="15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6" y="15"/>
                  </a:lnTo>
                  <a:lnTo>
                    <a:pt x="122" y="13"/>
                  </a:lnTo>
                  <a:lnTo>
                    <a:pt x="128" y="12"/>
                  </a:lnTo>
                  <a:lnTo>
                    <a:pt x="135" y="12"/>
                  </a:lnTo>
                  <a:lnTo>
                    <a:pt x="143" y="12"/>
                  </a:lnTo>
                  <a:lnTo>
                    <a:pt x="150" y="10"/>
                  </a:lnTo>
                  <a:lnTo>
                    <a:pt x="158" y="10"/>
                  </a:lnTo>
                  <a:lnTo>
                    <a:pt x="166" y="10"/>
                  </a:lnTo>
                  <a:lnTo>
                    <a:pt x="175" y="10"/>
                  </a:lnTo>
                  <a:lnTo>
                    <a:pt x="181" y="8"/>
                  </a:lnTo>
                  <a:lnTo>
                    <a:pt x="190" y="6"/>
                  </a:lnTo>
                  <a:lnTo>
                    <a:pt x="200" y="6"/>
                  </a:lnTo>
                  <a:lnTo>
                    <a:pt x="209" y="6"/>
                  </a:lnTo>
                  <a:lnTo>
                    <a:pt x="219" y="4"/>
                  </a:lnTo>
                  <a:lnTo>
                    <a:pt x="228" y="4"/>
                  </a:lnTo>
                  <a:lnTo>
                    <a:pt x="240" y="4"/>
                  </a:lnTo>
                  <a:lnTo>
                    <a:pt x="249" y="4"/>
                  </a:lnTo>
                  <a:lnTo>
                    <a:pt x="259" y="4"/>
                  </a:lnTo>
                  <a:lnTo>
                    <a:pt x="270" y="2"/>
                  </a:lnTo>
                  <a:lnTo>
                    <a:pt x="280" y="2"/>
                  </a:lnTo>
                  <a:lnTo>
                    <a:pt x="291" y="2"/>
                  </a:lnTo>
                  <a:lnTo>
                    <a:pt x="301" y="2"/>
                  </a:lnTo>
                  <a:lnTo>
                    <a:pt x="314" y="2"/>
                  </a:lnTo>
                  <a:lnTo>
                    <a:pt x="323" y="2"/>
                  </a:lnTo>
                  <a:lnTo>
                    <a:pt x="337" y="2"/>
                  </a:lnTo>
                  <a:lnTo>
                    <a:pt x="346" y="0"/>
                  </a:lnTo>
                  <a:lnTo>
                    <a:pt x="360" y="0"/>
                  </a:lnTo>
                  <a:lnTo>
                    <a:pt x="371" y="0"/>
                  </a:lnTo>
                  <a:lnTo>
                    <a:pt x="382" y="0"/>
                  </a:lnTo>
                  <a:lnTo>
                    <a:pt x="396" y="0"/>
                  </a:lnTo>
                  <a:lnTo>
                    <a:pt x="409" y="2"/>
                  </a:lnTo>
                  <a:lnTo>
                    <a:pt x="420" y="2"/>
                  </a:lnTo>
                  <a:lnTo>
                    <a:pt x="434" y="2"/>
                  </a:lnTo>
                  <a:lnTo>
                    <a:pt x="447" y="2"/>
                  </a:lnTo>
                  <a:lnTo>
                    <a:pt x="458" y="2"/>
                  </a:lnTo>
                  <a:lnTo>
                    <a:pt x="472" y="2"/>
                  </a:lnTo>
                  <a:lnTo>
                    <a:pt x="485" y="4"/>
                  </a:lnTo>
                  <a:lnTo>
                    <a:pt x="498" y="4"/>
                  </a:lnTo>
                  <a:lnTo>
                    <a:pt x="510" y="4"/>
                  </a:lnTo>
                  <a:lnTo>
                    <a:pt x="523" y="6"/>
                  </a:lnTo>
                  <a:lnTo>
                    <a:pt x="536" y="8"/>
                  </a:lnTo>
                  <a:lnTo>
                    <a:pt x="550" y="8"/>
                  </a:lnTo>
                  <a:lnTo>
                    <a:pt x="563" y="10"/>
                  </a:lnTo>
                  <a:lnTo>
                    <a:pt x="576" y="12"/>
                  </a:lnTo>
                  <a:lnTo>
                    <a:pt x="590" y="13"/>
                  </a:lnTo>
                  <a:lnTo>
                    <a:pt x="601" y="15"/>
                  </a:lnTo>
                  <a:lnTo>
                    <a:pt x="616" y="17"/>
                  </a:lnTo>
                  <a:lnTo>
                    <a:pt x="629" y="19"/>
                  </a:lnTo>
                  <a:lnTo>
                    <a:pt x="643" y="23"/>
                  </a:lnTo>
                  <a:lnTo>
                    <a:pt x="641" y="23"/>
                  </a:lnTo>
                  <a:lnTo>
                    <a:pt x="639" y="29"/>
                  </a:lnTo>
                  <a:lnTo>
                    <a:pt x="635" y="34"/>
                  </a:lnTo>
                  <a:lnTo>
                    <a:pt x="633" y="44"/>
                  </a:lnTo>
                  <a:lnTo>
                    <a:pt x="629" y="50"/>
                  </a:lnTo>
                  <a:lnTo>
                    <a:pt x="628" y="55"/>
                  </a:lnTo>
                  <a:lnTo>
                    <a:pt x="626" y="63"/>
                  </a:lnTo>
                  <a:lnTo>
                    <a:pt x="624" y="70"/>
                  </a:lnTo>
                  <a:lnTo>
                    <a:pt x="620" y="76"/>
                  </a:lnTo>
                  <a:lnTo>
                    <a:pt x="618" y="86"/>
                  </a:lnTo>
                  <a:lnTo>
                    <a:pt x="614" y="93"/>
                  </a:lnTo>
                  <a:lnTo>
                    <a:pt x="612" y="105"/>
                  </a:lnTo>
                  <a:lnTo>
                    <a:pt x="609" y="112"/>
                  </a:lnTo>
                  <a:lnTo>
                    <a:pt x="605" y="122"/>
                  </a:lnTo>
                  <a:lnTo>
                    <a:pt x="601" y="133"/>
                  </a:lnTo>
                  <a:lnTo>
                    <a:pt x="599" y="143"/>
                  </a:lnTo>
                  <a:lnTo>
                    <a:pt x="595" y="152"/>
                  </a:lnTo>
                  <a:lnTo>
                    <a:pt x="593" y="165"/>
                  </a:lnTo>
                  <a:lnTo>
                    <a:pt x="590" y="177"/>
                  </a:lnTo>
                  <a:lnTo>
                    <a:pt x="588" y="190"/>
                  </a:lnTo>
                  <a:lnTo>
                    <a:pt x="584" y="200"/>
                  </a:lnTo>
                  <a:lnTo>
                    <a:pt x="580" y="213"/>
                  </a:lnTo>
                  <a:lnTo>
                    <a:pt x="578" y="219"/>
                  </a:lnTo>
                  <a:lnTo>
                    <a:pt x="576" y="224"/>
                  </a:lnTo>
                  <a:lnTo>
                    <a:pt x="574" y="232"/>
                  </a:lnTo>
                  <a:lnTo>
                    <a:pt x="574" y="238"/>
                  </a:lnTo>
                  <a:lnTo>
                    <a:pt x="572" y="243"/>
                  </a:lnTo>
                  <a:lnTo>
                    <a:pt x="571" y="251"/>
                  </a:lnTo>
                  <a:lnTo>
                    <a:pt x="571" y="257"/>
                  </a:lnTo>
                  <a:lnTo>
                    <a:pt x="569" y="264"/>
                  </a:lnTo>
                  <a:lnTo>
                    <a:pt x="569" y="270"/>
                  </a:lnTo>
                  <a:lnTo>
                    <a:pt x="567" y="278"/>
                  </a:lnTo>
                  <a:lnTo>
                    <a:pt x="565" y="285"/>
                  </a:lnTo>
                  <a:lnTo>
                    <a:pt x="565" y="291"/>
                  </a:lnTo>
                  <a:lnTo>
                    <a:pt x="502" y="310"/>
                  </a:lnTo>
                  <a:lnTo>
                    <a:pt x="502" y="308"/>
                  </a:lnTo>
                  <a:lnTo>
                    <a:pt x="504" y="302"/>
                  </a:lnTo>
                  <a:lnTo>
                    <a:pt x="506" y="293"/>
                  </a:lnTo>
                  <a:lnTo>
                    <a:pt x="510" y="283"/>
                  </a:lnTo>
                  <a:lnTo>
                    <a:pt x="510" y="276"/>
                  </a:lnTo>
                  <a:lnTo>
                    <a:pt x="512" y="268"/>
                  </a:lnTo>
                  <a:lnTo>
                    <a:pt x="515" y="260"/>
                  </a:lnTo>
                  <a:lnTo>
                    <a:pt x="517" y="255"/>
                  </a:lnTo>
                  <a:lnTo>
                    <a:pt x="521" y="245"/>
                  </a:lnTo>
                  <a:lnTo>
                    <a:pt x="523" y="238"/>
                  </a:lnTo>
                  <a:lnTo>
                    <a:pt x="525" y="228"/>
                  </a:lnTo>
                  <a:lnTo>
                    <a:pt x="529" y="221"/>
                  </a:lnTo>
                  <a:lnTo>
                    <a:pt x="531" y="209"/>
                  </a:lnTo>
                  <a:lnTo>
                    <a:pt x="534" y="200"/>
                  </a:lnTo>
                  <a:lnTo>
                    <a:pt x="536" y="192"/>
                  </a:lnTo>
                  <a:lnTo>
                    <a:pt x="540" y="183"/>
                  </a:lnTo>
                  <a:lnTo>
                    <a:pt x="542" y="173"/>
                  </a:lnTo>
                  <a:lnTo>
                    <a:pt x="546" y="164"/>
                  </a:lnTo>
                  <a:lnTo>
                    <a:pt x="548" y="154"/>
                  </a:lnTo>
                  <a:lnTo>
                    <a:pt x="552" y="146"/>
                  </a:lnTo>
                  <a:lnTo>
                    <a:pt x="553" y="137"/>
                  </a:lnTo>
                  <a:lnTo>
                    <a:pt x="557" y="129"/>
                  </a:lnTo>
                  <a:lnTo>
                    <a:pt x="559" y="122"/>
                  </a:lnTo>
                  <a:lnTo>
                    <a:pt x="563" y="114"/>
                  </a:lnTo>
                  <a:lnTo>
                    <a:pt x="565" y="107"/>
                  </a:lnTo>
                  <a:lnTo>
                    <a:pt x="569" y="101"/>
                  </a:lnTo>
                  <a:lnTo>
                    <a:pt x="571" y="93"/>
                  </a:lnTo>
                  <a:lnTo>
                    <a:pt x="574" y="91"/>
                  </a:lnTo>
                  <a:lnTo>
                    <a:pt x="571" y="89"/>
                  </a:lnTo>
                  <a:lnTo>
                    <a:pt x="563" y="88"/>
                  </a:lnTo>
                  <a:lnTo>
                    <a:pt x="557" y="86"/>
                  </a:lnTo>
                  <a:lnTo>
                    <a:pt x="550" y="84"/>
                  </a:lnTo>
                  <a:lnTo>
                    <a:pt x="540" y="82"/>
                  </a:lnTo>
                  <a:lnTo>
                    <a:pt x="533" y="80"/>
                  </a:lnTo>
                  <a:lnTo>
                    <a:pt x="521" y="76"/>
                  </a:lnTo>
                  <a:lnTo>
                    <a:pt x="510" y="74"/>
                  </a:lnTo>
                  <a:lnTo>
                    <a:pt x="504" y="74"/>
                  </a:lnTo>
                  <a:lnTo>
                    <a:pt x="496" y="72"/>
                  </a:lnTo>
                  <a:lnTo>
                    <a:pt x="489" y="72"/>
                  </a:lnTo>
                  <a:lnTo>
                    <a:pt x="483" y="72"/>
                  </a:lnTo>
                  <a:lnTo>
                    <a:pt x="475" y="69"/>
                  </a:lnTo>
                  <a:lnTo>
                    <a:pt x="470" y="69"/>
                  </a:lnTo>
                  <a:lnTo>
                    <a:pt x="460" y="67"/>
                  </a:lnTo>
                  <a:lnTo>
                    <a:pt x="455" y="67"/>
                  </a:lnTo>
                  <a:lnTo>
                    <a:pt x="447" y="65"/>
                  </a:lnTo>
                  <a:lnTo>
                    <a:pt x="439" y="63"/>
                  </a:lnTo>
                  <a:lnTo>
                    <a:pt x="430" y="63"/>
                  </a:lnTo>
                  <a:lnTo>
                    <a:pt x="424" y="63"/>
                  </a:lnTo>
                  <a:lnTo>
                    <a:pt x="415" y="61"/>
                  </a:lnTo>
                  <a:lnTo>
                    <a:pt x="405" y="59"/>
                  </a:lnTo>
                  <a:lnTo>
                    <a:pt x="398" y="57"/>
                  </a:lnTo>
                  <a:lnTo>
                    <a:pt x="388" y="57"/>
                  </a:lnTo>
                  <a:lnTo>
                    <a:pt x="379" y="55"/>
                  </a:lnTo>
                  <a:lnTo>
                    <a:pt x="369" y="55"/>
                  </a:lnTo>
                  <a:lnTo>
                    <a:pt x="361" y="51"/>
                  </a:lnTo>
                  <a:lnTo>
                    <a:pt x="352" y="51"/>
                  </a:lnTo>
                  <a:lnTo>
                    <a:pt x="341" y="51"/>
                  </a:lnTo>
                  <a:lnTo>
                    <a:pt x="331" y="50"/>
                  </a:lnTo>
                  <a:lnTo>
                    <a:pt x="322" y="50"/>
                  </a:lnTo>
                  <a:lnTo>
                    <a:pt x="312" y="50"/>
                  </a:lnTo>
                  <a:lnTo>
                    <a:pt x="301" y="48"/>
                  </a:lnTo>
                  <a:lnTo>
                    <a:pt x="291" y="46"/>
                  </a:lnTo>
                  <a:lnTo>
                    <a:pt x="282" y="46"/>
                  </a:lnTo>
                  <a:lnTo>
                    <a:pt x="272" y="46"/>
                  </a:lnTo>
                  <a:lnTo>
                    <a:pt x="261" y="46"/>
                  </a:lnTo>
                  <a:lnTo>
                    <a:pt x="251" y="44"/>
                  </a:lnTo>
                  <a:lnTo>
                    <a:pt x="240" y="44"/>
                  </a:lnTo>
                  <a:lnTo>
                    <a:pt x="230" y="44"/>
                  </a:lnTo>
                  <a:lnTo>
                    <a:pt x="219" y="44"/>
                  </a:lnTo>
                  <a:lnTo>
                    <a:pt x="209" y="44"/>
                  </a:lnTo>
                  <a:lnTo>
                    <a:pt x="198" y="44"/>
                  </a:lnTo>
                  <a:lnTo>
                    <a:pt x="188" y="44"/>
                  </a:lnTo>
                  <a:lnTo>
                    <a:pt x="177" y="44"/>
                  </a:lnTo>
                  <a:lnTo>
                    <a:pt x="168" y="44"/>
                  </a:lnTo>
                  <a:lnTo>
                    <a:pt x="156" y="44"/>
                  </a:lnTo>
                  <a:lnTo>
                    <a:pt x="145" y="44"/>
                  </a:lnTo>
                  <a:lnTo>
                    <a:pt x="133" y="44"/>
                  </a:lnTo>
                  <a:lnTo>
                    <a:pt x="124" y="46"/>
                  </a:lnTo>
                  <a:lnTo>
                    <a:pt x="114" y="46"/>
                  </a:lnTo>
                  <a:lnTo>
                    <a:pt x="103" y="50"/>
                  </a:lnTo>
                  <a:lnTo>
                    <a:pt x="101" y="51"/>
                  </a:lnTo>
                  <a:lnTo>
                    <a:pt x="99" y="59"/>
                  </a:lnTo>
                  <a:lnTo>
                    <a:pt x="97" y="65"/>
                  </a:lnTo>
                  <a:lnTo>
                    <a:pt x="95" y="72"/>
                  </a:lnTo>
                  <a:lnTo>
                    <a:pt x="93" y="80"/>
                  </a:lnTo>
                  <a:lnTo>
                    <a:pt x="91" y="89"/>
                  </a:lnTo>
                  <a:lnTo>
                    <a:pt x="88" y="99"/>
                  </a:lnTo>
                  <a:lnTo>
                    <a:pt x="88" y="108"/>
                  </a:lnTo>
                  <a:lnTo>
                    <a:pt x="86" y="120"/>
                  </a:lnTo>
                  <a:lnTo>
                    <a:pt x="84" y="131"/>
                  </a:lnTo>
                  <a:lnTo>
                    <a:pt x="82" y="143"/>
                  </a:lnTo>
                  <a:lnTo>
                    <a:pt x="80" y="156"/>
                  </a:lnTo>
                  <a:lnTo>
                    <a:pt x="80" y="162"/>
                  </a:lnTo>
                  <a:lnTo>
                    <a:pt x="80" y="169"/>
                  </a:lnTo>
                  <a:lnTo>
                    <a:pt x="80" y="175"/>
                  </a:lnTo>
                  <a:lnTo>
                    <a:pt x="80" y="183"/>
                  </a:lnTo>
                  <a:lnTo>
                    <a:pt x="0" y="221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69" name="Freeform 9"/>
            <p:cNvSpPr>
              <a:spLocks/>
            </p:cNvSpPr>
            <p:nvPr/>
          </p:nvSpPr>
          <p:spPr bwMode="auto">
            <a:xfrm>
              <a:off x="5683250" y="4510088"/>
              <a:ext cx="1174750" cy="1390650"/>
            </a:xfrm>
            <a:custGeom>
              <a:avLst/>
              <a:gdLst/>
              <a:ahLst/>
              <a:cxnLst>
                <a:cxn ang="0">
                  <a:pos x="1456" y="40"/>
                </a:cxn>
                <a:cxn ang="0">
                  <a:pos x="1414" y="95"/>
                </a:cxn>
                <a:cxn ang="0">
                  <a:pos x="1355" y="175"/>
                </a:cxn>
                <a:cxn ang="0">
                  <a:pos x="1289" y="281"/>
                </a:cxn>
                <a:cxn ang="0">
                  <a:pos x="1220" y="411"/>
                </a:cxn>
                <a:cxn ang="0">
                  <a:pos x="1158" y="564"/>
                </a:cxn>
                <a:cxn ang="0">
                  <a:pos x="1106" y="737"/>
                </a:cxn>
                <a:cxn ang="0">
                  <a:pos x="1074" y="929"/>
                </a:cxn>
                <a:cxn ang="0">
                  <a:pos x="1070" y="1138"/>
                </a:cxn>
                <a:cxn ang="0">
                  <a:pos x="1078" y="1323"/>
                </a:cxn>
                <a:cxn ang="0">
                  <a:pos x="1089" y="1465"/>
                </a:cxn>
                <a:cxn ang="0">
                  <a:pos x="1103" y="1571"/>
                </a:cxn>
                <a:cxn ang="0">
                  <a:pos x="1116" y="1647"/>
                </a:cxn>
                <a:cxn ang="0">
                  <a:pos x="1131" y="1699"/>
                </a:cxn>
                <a:cxn ang="0">
                  <a:pos x="1158" y="1746"/>
                </a:cxn>
                <a:cxn ang="0">
                  <a:pos x="1148" y="1748"/>
                </a:cxn>
                <a:cxn ang="0">
                  <a:pos x="1087" y="1744"/>
                </a:cxn>
                <a:cxn ang="0">
                  <a:pos x="992" y="1731"/>
                </a:cxn>
                <a:cxn ang="0">
                  <a:pos x="867" y="1706"/>
                </a:cxn>
                <a:cxn ang="0">
                  <a:pos x="720" y="1666"/>
                </a:cxn>
                <a:cxn ang="0">
                  <a:pos x="559" y="1608"/>
                </a:cxn>
                <a:cxn ang="0">
                  <a:pos x="392" y="1526"/>
                </a:cxn>
                <a:cxn ang="0">
                  <a:pos x="219" y="1418"/>
                </a:cxn>
                <a:cxn ang="0">
                  <a:pos x="53" y="1277"/>
                </a:cxn>
                <a:cxn ang="0">
                  <a:pos x="4" y="1203"/>
                </a:cxn>
                <a:cxn ang="0">
                  <a:pos x="2" y="1146"/>
                </a:cxn>
                <a:cxn ang="0">
                  <a:pos x="0" y="1074"/>
                </a:cxn>
                <a:cxn ang="0">
                  <a:pos x="4" y="988"/>
                </a:cxn>
                <a:cxn ang="0">
                  <a:pos x="11" y="884"/>
                </a:cxn>
                <a:cxn ang="0">
                  <a:pos x="28" y="772"/>
                </a:cxn>
                <a:cxn ang="0">
                  <a:pos x="57" y="646"/>
                </a:cxn>
                <a:cxn ang="0">
                  <a:pos x="99" y="521"/>
                </a:cxn>
                <a:cxn ang="0">
                  <a:pos x="152" y="393"/>
                </a:cxn>
                <a:cxn ang="0">
                  <a:pos x="211" y="287"/>
                </a:cxn>
                <a:cxn ang="0">
                  <a:pos x="264" y="203"/>
                </a:cxn>
                <a:cxn ang="0">
                  <a:pos x="317" y="141"/>
                </a:cxn>
                <a:cxn ang="0">
                  <a:pos x="363" y="93"/>
                </a:cxn>
                <a:cxn ang="0">
                  <a:pos x="433" y="42"/>
                </a:cxn>
                <a:cxn ang="0">
                  <a:pos x="477" y="23"/>
                </a:cxn>
                <a:cxn ang="0">
                  <a:pos x="665" y="36"/>
                </a:cxn>
                <a:cxn ang="0">
                  <a:pos x="620" y="97"/>
                </a:cxn>
                <a:cxn ang="0">
                  <a:pos x="574" y="164"/>
                </a:cxn>
                <a:cxn ang="0">
                  <a:pos x="546" y="211"/>
                </a:cxn>
                <a:cxn ang="0">
                  <a:pos x="519" y="264"/>
                </a:cxn>
                <a:cxn ang="0">
                  <a:pos x="496" y="321"/>
                </a:cxn>
                <a:cxn ang="0">
                  <a:pos x="488" y="473"/>
                </a:cxn>
                <a:cxn ang="0">
                  <a:pos x="536" y="479"/>
                </a:cxn>
                <a:cxn ang="0">
                  <a:pos x="584" y="485"/>
                </a:cxn>
                <a:cxn ang="0">
                  <a:pos x="631" y="490"/>
                </a:cxn>
                <a:cxn ang="0">
                  <a:pos x="679" y="498"/>
                </a:cxn>
                <a:cxn ang="0">
                  <a:pos x="814" y="395"/>
                </a:cxn>
                <a:cxn ang="0">
                  <a:pos x="836" y="344"/>
                </a:cxn>
                <a:cxn ang="0">
                  <a:pos x="869" y="285"/>
                </a:cxn>
                <a:cxn ang="0">
                  <a:pos x="897" y="236"/>
                </a:cxn>
                <a:cxn ang="0">
                  <a:pos x="933" y="184"/>
                </a:cxn>
                <a:cxn ang="0">
                  <a:pos x="971" y="135"/>
                </a:cxn>
                <a:cxn ang="0">
                  <a:pos x="1015" y="91"/>
                </a:cxn>
                <a:cxn ang="0">
                  <a:pos x="1065" y="51"/>
                </a:cxn>
                <a:cxn ang="0">
                  <a:pos x="1125" y="6"/>
                </a:cxn>
              </a:cxnLst>
              <a:rect l="0" t="0" r="r" b="b"/>
              <a:pathLst>
                <a:path w="1481" h="1752">
                  <a:moveTo>
                    <a:pt x="1133" y="0"/>
                  </a:moveTo>
                  <a:lnTo>
                    <a:pt x="1481" y="17"/>
                  </a:lnTo>
                  <a:lnTo>
                    <a:pt x="1479" y="17"/>
                  </a:lnTo>
                  <a:lnTo>
                    <a:pt x="1475" y="21"/>
                  </a:lnTo>
                  <a:lnTo>
                    <a:pt x="1469" y="27"/>
                  </a:lnTo>
                  <a:lnTo>
                    <a:pt x="1462" y="36"/>
                  </a:lnTo>
                  <a:lnTo>
                    <a:pt x="1456" y="40"/>
                  </a:lnTo>
                  <a:lnTo>
                    <a:pt x="1452" y="46"/>
                  </a:lnTo>
                  <a:lnTo>
                    <a:pt x="1447" y="53"/>
                  </a:lnTo>
                  <a:lnTo>
                    <a:pt x="1441" y="59"/>
                  </a:lnTo>
                  <a:lnTo>
                    <a:pt x="1433" y="67"/>
                  </a:lnTo>
                  <a:lnTo>
                    <a:pt x="1428" y="76"/>
                  </a:lnTo>
                  <a:lnTo>
                    <a:pt x="1420" y="86"/>
                  </a:lnTo>
                  <a:lnTo>
                    <a:pt x="1414" y="95"/>
                  </a:lnTo>
                  <a:lnTo>
                    <a:pt x="1405" y="105"/>
                  </a:lnTo>
                  <a:lnTo>
                    <a:pt x="1397" y="114"/>
                  </a:lnTo>
                  <a:lnTo>
                    <a:pt x="1390" y="124"/>
                  </a:lnTo>
                  <a:lnTo>
                    <a:pt x="1382" y="137"/>
                  </a:lnTo>
                  <a:lnTo>
                    <a:pt x="1372" y="148"/>
                  </a:lnTo>
                  <a:lnTo>
                    <a:pt x="1363" y="160"/>
                  </a:lnTo>
                  <a:lnTo>
                    <a:pt x="1355" y="175"/>
                  </a:lnTo>
                  <a:lnTo>
                    <a:pt x="1346" y="188"/>
                  </a:lnTo>
                  <a:lnTo>
                    <a:pt x="1336" y="203"/>
                  </a:lnTo>
                  <a:lnTo>
                    <a:pt x="1327" y="217"/>
                  </a:lnTo>
                  <a:lnTo>
                    <a:pt x="1317" y="230"/>
                  </a:lnTo>
                  <a:lnTo>
                    <a:pt x="1308" y="247"/>
                  </a:lnTo>
                  <a:lnTo>
                    <a:pt x="1298" y="264"/>
                  </a:lnTo>
                  <a:lnTo>
                    <a:pt x="1289" y="281"/>
                  </a:lnTo>
                  <a:lnTo>
                    <a:pt x="1279" y="298"/>
                  </a:lnTo>
                  <a:lnTo>
                    <a:pt x="1270" y="317"/>
                  </a:lnTo>
                  <a:lnTo>
                    <a:pt x="1260" y="335"/>
                  </a:lnTo>
                  <a:lnTo>
                    <a:pt x="1249" y="354"/>
                  </a:lnTo>
                  <a:lnTo>
                    <a:pt x="1239" y="373"/>
                  </a:lnTo>
                  <a:lnTo>
                    <a:pt x="1230" y="392"/>
                  </a:lnTo>
                  <a:lnTo>
                    <a:pt x="1220" y="411"/>
                  </a:lnTo>
                  <a:lnTo>
                    <a:pt x="1211" y="431"/>
                  </a:lnTo>
                  <a:lnTo>
                    <a:pt x="1201" y="452"/>
                  </a:lnTo>
                  <a:lnTo>
                    <a:pt x="1192" y="475"/>
                  </a:lnTo>
                  <a:lnTo>
                    <a:pt x="1182" y="496"/>
                  </a:lnTo>
                  <a:lnTo>
                    <a:pt x="1175" y="517"/>
                  </a:lnTo>
                  <a:lnTo>
                    <a:pt x="1165" y="540"/>
                  </a:lnTo>
                  <a:lnTo>
                    <a:pt x="1158" y="564"/>
                  </a:lnTo>
                  <a:lnTo>
                    <a:pt x="1148" y="587"/>
                  </a:lnTo>
                  <a:lnTo>
                    <a:pt x="1141" y="612"/>
                  </a:lnTo>
                  <a:lnTo>
                    <a:pt x="1133" y="637"/>
                  </a:lnTo>
                  <a:lnTo>
                    <a:pt x="1127" y="661"/>
                  </a:lnTo>
                  <a:lnTo>
                    <a:pt x="1120" y="686"/>
                  </a:lnTo>
                  <a:lnTo>
                    <a:pt x="1112" y="711"/>
                  </a:lnTo>
                  <a:lnTo>
                    <a:pt x="1106" y="737"/>
                  </a:lnTo>
                  <a:lnTo>
                    <a:pt x="1101" y="764"/>
                  </a:lnTo>
                  <a:lnTo>
                    <a:pt x="1095" y="791"/>
                  </a:lnTo>
                  <a:lnTo>
                    <a:pt x="1091" y="817"/>
                  </a:lnTo>
                  <a:lnTo>
                    <a:pt x="1085" y="844"/>
                  </a:lnTo>
                  <a:lnTo>
                    <a:pt x="1084" y="872"/>
                  </a:lnTo>
                  <a:lnTo>
                    <a:pt x="1078" y="901"/>
                  </a:lnTo>
                  <a:lnTo>
                    <a:pt x="1074" y="929"/>
                  </a:lnTo>
                  <a:lnTo>
                    <a:pt x="1072" y="958"/>
                  </a:lnTo>
                  <a:lnTo>
                    <a:pt x="1072" y="988"/>
                  </a:lnTo>
                  <a:lnTo>
                    <a:pt x="1068" y="1017"/>
                  </a:lnTo>
                  <a:lnTo>
                    <a:pt x="1068" y="1047"/>
                  </a:lnTo>
                  <a:lnTo>
                    <a:pt x="1068" y="1077"/>
                  </a:lnTo>
                  <a:lnTo>
                    <a:pt x="1070" y="1108"/>
                  </a:lnTo>
                  <a:lnTo>
                    <a:pt x="1070" y="1138"/>
                  </a:lnTo>
                  <a:lnTo>
                    <a:pt x="1070" y="1167"/>
                  </a:lnTo>
                  <a:lnTo>
                    <a:pt x="1072" y="1193"/>
                  </a:lnTo>
                  <a:lnTo>
                    <a:pt x="1072" y="1222"/>
                  </a:lnTo>
                  <a:lnTo>
                    <a:pt x="1074" y="1248"/>
                  </a:lnTo>
                  <a:lnTo>
                    <a:pt x="1074" y="1273"/>
                  </a:lnTo>
                  <a:lnTo>
                    <a:pt x="1076" y="1298"/>
                  </a:lnTo>
                  <a:lnTo>
                    <a:pt x="1078" y="1323"/>
                  </a:lnTo>
                  <a:lnTo>
                    <a:pt x="1078" y="1343"/>
                  </a:lnTo>
                  <a:lnTo>
                    <a:pt x="1080" y="1366"/>
                  </a:lnTo>
                  <a:lnTo>
                    <a:pt x="1082" y="1387"/>
                  </a:lnTo>
                  <a:lnTo>
                    <a:pt x="1084" y="1408"/>
                  </a:lnTo>
                  <a:lnTo>
                    <a:pt x="1085" y="1429"/>
                  </a:lnTo>
                  <a:lnTo>
                    <a:pt x="1087" y="1448"/>
                  </a:lnTo>
                  <a:lnTo>
                    <a:pt x="1089" y="1465"/>
                  </a:lnTo>
                  <a:lnTo>
                    <a:pt x="1091" y="1484"/>
                  </a:lnTo>
                  <a:lnTo>
                    <a:pt x="1093" y="1499"/>
                  </a:lnTo>
                  <a:lnTo>
                    <a:pt x="1095" y="1516"/>
                  </a:lnTo>
                  <a:lnTo>
                    <a:pt x="1097" y="1530"/>
                  </a:lnTo>
                  <a:lnTo>
                    <a:pt x="1099" y="1545"/>
                  </a:lnTo>
                  <a:lnTo>
                    <a:pt x="1101" y="1558"/>
                  </a:lnTo>
                  <a:lnTo>
                    <a:pt x="1103" y="1571"/>
                  </a:lnTo>
                  <a:lnTo>
                    <a:pt x="1103" y="1585"/>
                  </a:lnTo>
                  <a:lnTo>
                    <a:pt x="1106" y="1596"/>
                  </a:lnTo>
                  <a:lnTo>
                    <a:pt x="1108" y="1608"/>
                  </a:lnTo>
                  <a:lnTo>
                    <a:pt x="1110" y="1619"/>
                  </a:lnTo>
                  <a:lnTo>
                    <a:pt x="1112" y="1628"/>
                  </a:lnTo>
                  <a:lnTo>
                    <a:pt x="1114" y="1640"/>
                  </a:lnTo>
                  <a:lnTo>
                    <a:pt x="1116" y="1647"/>
                  </a:lnTo>
                  <a:lnTo>
                    <a:pt x="1120" y="1657"/>
                  </a:lnTo>
                  <a:lnTo>
                    <a:pt x="1120" y="1665"/>
                  </a:lnTo>
                  <a:lnTo>
                    <a:pt x="1123" y="1674"/>
                  </a:lnTo>
                  <a:lnTo>
                    <a:pt x="1125" y="1680"/>
                  </a:lnTo>
                  <a:lnTo>
                    <a:pt x="1127" y="1687"/>
                  </a:lnTo>
                  <a:lnTo>
                    <a:pt x="1127" y="1693"/>
                  </a:lnTo>
                  <a:lnTo>
                    <a:pt x="1131" y="1699"/>
                  </a:lnTo>
                  <a:lnTo>
                    <a:pt x="1135" y="1710"/>
                  </a:lnTo>
                  <a:lnTo>
                    <a:pt x="1139" y="1720"/>
                  </a:lnTo>
                  <a:lnTo>
                    <a:pt x="1142" y="1725"/>
                  </a:lnTo>
                  <a:lnTo>
                    <a:pt x="1146" y="1731"/>
                  </a:lnTo>
                  <a:lnTo>
                    <a:pt x="1150" y="1737"/>
                  </a:lnTo>
                  <a:lnTo>
                    <a:pt x="1154" y="1742"/>
                  </a:lnTo>
                  <a:lnTo>
                    <a:pt x="1158" y="1746"/>
                  </a:lnTo>
                  <a:lnTo>
                    <a:pt x="1161" y="1750"/>
                  </a:lnTo>
                  <a:lnTo>
                    <a:pt x="1165" y="1750"/>
                  </a:lnTo>
                  <a:lnTo>
                    <a:pt x="1167" y="1752"/>
                  </a:lnTo>
                  <a:lnTo>
                    <a:pt x="1163" y="1750"/>
                  </a:lnTo>
                  <a:lnTo>
                    <a:pt x="1158" y="1750"/>
                  </a:lnTo>
                  <a:lnTo>
                    <a:pt x="1154" y="1748"/>
                  </a:lnTo>
                  <a:lnTo>
                    <a:pt x="1148" y="1748"/>
                  </a:lnTo>
                  <a:lnTo>
                    <a:pt x="1142" y="1748"/>
                  </a:lnTo>
                  <a:lnTo>
                    <a:pt x="1137" y="1748"/>
                  </a:lnTo>
                  <a:lnTo>
                    <a:pt x="1127" y="1748"/>
                  </a:lnTo>
                  <a:lnTo>
                    <a:pt x="1120" y="1746"/>
                  </a:lnTo>
                  <a:lnTo>
                    <a:pt x="1108" y="1746"/>
                  </a:lnTo>
                  <a:lnTo>
                    <a:pt x="1099" y="1746"/>
                  </a:lnTo>
                  <a:lnTo>
                    <a:pt x="1087" y="1744"/>
                  </a:lnTo>
                  <a:lnTo>
                    <a:pt x="1076" y="1742"/>
                  </a:lnTo>
                  <a:lnTo>
                    <a:pt x="1063" y="1742"/>
                  </a:lnTo>
                  <a:lnTo>
                    <a:pt x="1053" y="1741"/>
                  </a:lnTo>
                  <a:lnTo>
                    <a:pt x="1038" y="1739"/>
                  </a:lnTo>
                  <a:lnTo>
                    <a:pt x="1023" y="1737"/>
                  </a:lnTo>
                  <a:lnTo>
                    <a:pt x="1007" y="1735"/>
                  </a:lnTo>
                  <a:lnTo>
                    <a:pt x="992" y="1731"/>
                  </a:lnTo>
                  <a:lnTo>
                    <a:pt x="975" y="1729"/>
                  </a:lnTo>
                  <a:lnTo>
                    <a:pt x="960" y="1725"/>
                  </a:lnTo>
                  <a:lnTo>
                    <a:pt x="943" y="1722"/>
                  </a:lnTo>
                  <a:lnTo>
                    <a:pt x="926" y="1720"/>
                  </a:lnTo>
                  <a:lnTo>
                    <a:pt x="907" y="1716"/>
                  </a:lnTo>
                  <a:lnTo>
                    <a:pt x="888" y="1712"/>
                  </a:lnTo>
                  <a:lnTo>
                    <a:pt x="867" y="1706"/>
                  </a:lnTo>
                  <a:lnTo>
                    <a:pt x="848" y="1703"/>
                  </a:lnTo>
                  <a:lnTo>
                    <a:pt x="829" y="1697"/>
                  </a:lnTo>
                  <a:lnTo>
                    <a:pt x="808" y="1693"/>
                  </a:lnTo>
                  <a:lnTo>
                    <a:pt x="787" y="1687"/>
                  </a:lnTo>
                  <a:lnTo>
                    <a:pt x="766" y="1682"/>
                  </a:lnTo>
                  <a:lnTo>
                    <a:pt x="743" y="1674"/>
                  </a:lnTo>
                  <a:lnTo>
                    <a:pt x="720" y="1666"/>
                  </a:lnTo>
                  <a:lnTo>
                    <a:pt x="700" y="1661"/>
                  </a:lnTo>
                  <a:lnTo>
                    <a:pt x="677" y="1653"/>
                  </a:lnTo>
                  <a:lnTo>
                    <a:pt x="654" y="1646"/>
                  </a:lnTo>
                  <a:lnTo>
                    <a:pt x="631" y="1636"/>
                  </a:lnTo>
                  <a:lnTo>
                    <a:pt x="606" y="1627"/>
                  </a:lnTo>
                  <a:lnTo>
                    <a:pt x="584" y="1619"/>
                  </a:lnTo>
                  <a:lnTo>
                    <a:pt x="559" y="1608"/>
                  </a:lnTo>
                  <a:lnTo>
                    <a:pt x="536" y="1598"/>
                  </a:lnTo>
                  <a:lnTo>
                    <a:pt x="511" y="1587"/>
                  </a:lnTo>
                  <a:lnTo>
                    <a:pt x="488" y="1577"/>
                  </a:lnTo>
                  <a:lnTo>
                    <a:pt x="464" y="1564"/>
                  </a:lnTo>
                  <a:lnTo>
                    <a:pt x="439" y="1552"/>
                  </a:lnTo>
                  <a:lnTo>
                    <a:pt x="414" y="1539"/>
                  </a:lnTo>
                  <a:lnTo>
                    <a:pt x="392" y="1526"/>
                  </a:lnTo>
                  <a:lnTo>
                    <a:pt x="365" y="1513"/>
                  </a:lnTo>
                  <a:lnTo>
                    <a:pt x="340" y="1497"/>
                  </a:lnTo>
                  <a:lnTo>
                    <a:pt x="315" y="1482"/>
                  </a:lnTo>
                  <a:lnTo>
                    <a:pt x="293" y="1467"/>
                  </a:lnTo>
                  <a:lnTo>
                    <a:pt x="266" y="1452"/>
                  </a:lnTo>
                  <a:lnTo>
                    <a:pt x="241" y="1435"/>
                  </a:lnTo>
                  <a:lnTo>
                    <a:pt x="219" y="1418"/>
                  </a:lnTo>
                  <a:lnTo>
                    <a:pt x="194" y="1400"/>
                  </a:lnTo>
                  <a:lnTo>
                    <a:pt x="171" y="1381"/>
                  </a:lnTo>
                  <a:lnTo>
                    <a:pt x="146" y="1361"/>
                  </a:lnTo>
                  <a:lnTo>
                    <a:pt x="123" y="1342"/>
                  </a:lnTo>
                  <a:lnTo>
                    <a:pt x="99" y="1321"/>
                  </a:lnTo>
                  <a:lnTo>
                    <a:pt x="76" y="1300"/>
                  </a:lnTo>
                  <a:lnTo>
                    <a:pt x="53" y="1277"/>
                  </a:lnTo>
                  <a:lnTo>
                    <a:pt x="30" y="1254"/>
                  </a:lnTo>
                  <a:lnTo>
                    <a:pt x="9" y="1231"/>
                  </a:lnTo>
                  <a:lnTo>
                    <a:pt x="8" y="1229"/>
                  </a:lnTo>
                  <a:lnTo>
                    <a:pt x="8" y="1226"/>
                  </a:lnTo>
                  <a:lnTo>
                    <a:pt x="8" y="1220"/>
                  </a:lnTo>
                  <a:lnTo>
                    <a:pt x="8" y="1214"/>
                  </a:lnTo>
                  <a:lnTo>
                    <a:pt x="4" y="1203"/>
                  </a:lnTo>
                  <a:lnTo>
                    <a:pt x="4" y="1191"/>
                  </a:lnTo>
                  <a:lnTo>
                    <a:pt x="4" y="1186"/>
                  </a:lnTo>
                  <a:lnTo>
                    <a:pt x="2" y="1178"/>
                  </a:lnTo>
                  <a:lnTo>
                    <a:pt x="2" y="1171"/>
                  </a:lnTo>
                  <a:lnTo>
                    <a:pt x="2" y="1165"/>
                  </a:lnTo>
                  <a:lnTo>
                    <a:pt x="2" y="1155"/>
                  </a:lnTo>
                  <a:lnTo>
                    <a:pt x="2" y="1146"/>
                  </a:lnTo>
                  <a:lnTo>
                    <a:pt x="0" y="1136"/>
                  </a:lnTo>
                  <a:lnTo>
                    <a:pt x="0" y="1127"/>
                  </a:lnTo>
                  <a:lnTo>
                    <a:pt x="0" y="1117"/>
                  </a:lnTo>
                  <a:lnTo>
                    <a:pt x="0" y="1108"/>
                  </a:lnTo>
                  <a:lnTo>
                    <a:pt x="0" y="1096"/>
                  </a:lnTo>
                  <a:lnTo>
                    <a:pt x="0" y="1087"/>
                  </a:lnTo>
                  <a:lnTo>
                    <a:pt x="0" y="1074"/>
                  </a:lnTo>
                  <a:lnTo>
                    <a:pt x="0" y="1062"/>
                  </a:lnTo>
                  <a:lnTo>
                    <a:pt x="0" y="1051"/>
                  </a:lnTo>
                  <a:lnTo>
                    <a:pt x="0" y="1039"/>
                  </a:lnTo>
                  <a:lnTo>
                    <a:pt x="0" y="1026"/>
                  </a:lnTo>
                  <a:lnTo>
                    <a:pt x="2" y="1015"/>
                  </a:lnTo>
                  <a:lnTo>
                    <a:pt x="2" y="1001"/>
                  </a:lnTo>
                  <a:lnTo>
                    <a:pt x="4" y="988"/>
                  </a:lnTo>
                  <a:lnTo>
                    <a:pt x="4" y="973"/>
                  </a:lnTo>
                  <a:lnTo>
                    <a:pt x="4" y="960"/>
                  </a:lnTo>
                  <a:lnTo>
                    <a:pt x="6" y="944"/>
                  </a:lnTo>
                  <a:lnTo>
                    <a:pt x="8" y="931"/>
                  </a:lnTo>
                  <a:lnTo>
                    <a:pt x="8" y="914"/>
                  </a:lnTo>
                  <a:lnTo>
                    <a:pt x="9" y="901"/>
                  </a:lnTo>
                  <a:lnTo>
                    <a:pt x="11" y="884"/>
                  </a:lnTo>
                  <a:lnTo>
                    <a:pt x="13" y="868"/>
                  </a:lnTo>
                  <a:lnTo>
                    <a:pt x="15" y="851"/>
                  </a:lnTo>
                  <a:lnTo>
                    <a:pt x="17" y="836"/>
                  </a:lnTo>
                  <a:lnTo>
                    <a:pt x="21" y="821"/>
                  </a:lnTo>
                  <a:lnTo>
                    <a:pt x="23" y="804"/>
                  </a:lnTo>
                  <a:lnTo>
                    <a:pt x="27" y="787"/>
                  </a:lnTo>
                  <a:lnTo>
                    <a:pt x="28" y="772"/>
                  </a:lnTo>
                  <a:lnTo>
                    <a:pt x="32" y="754"/>
                  </a:lnTo>
                  <a:lnTo>
                    <a:pt x="38" y="737"/>
                  </a:lnTo>
                  <a:lnTo>
                    <a:pt x="40" y="718"/>
                  </a:lnTo>
                  <a:lnTo>
                    <a:pt x="44" y="701"/>
                  </a:lnTo>
                  <a:lnTo>
                    <a:pt x="47" y="682"/>
                  </a:lnTo>
                  <a:lnTo>
                    <a:pt x="53" y="665"/>
                  </a:lnTo>
                  <a:lnTo>
                    <a:pt x="57" y="646"/>
                  </a:lnTo>
                  <a:lnTo>
                    <a:pt x="63" y="631"/>
                  </a:lnTo>
                  <a:lnTo>
                    <a:pt x="66" y="612"/>
                  </a:lnTo>
                  <a:lnTo>
                    <a:pt x="74" y="595"/>
                  </a:lnTo>
                  <a:lnTo>
                    <a:pt x="80" y="576"/>
                  </a:lnTo>
                  <a:lnTo>
                    <a:pt x="85" y="557"/>
                  </a:lnTo>
                  <a:lnTo>
                    <a:pt x="91" y="540"/>
                  </a:lnTo>
                  <a:lnTo>
                    <a:pt x="99" y="521"/>
                  </a:lnTo>
                  <a:lnTo>
                    <a:pt x="104" y="502"/>
                  </a:lnTo>
                  <a:lnTo>
                    <a:pt x="112" y="485"/>
                  </a:lnTo>
                  <a:lnTo>
                    <a:pt x="122" y="466"/>
                  </a:lnTo>
                  <a:lnTo>
                    <a:pt x="129" y="449"/>
                  </a:lnTo>
                  <a:lnTo>
                    <a:pt x="137" y="430"/>
                  </a:lnTo>
                  <a:lnTo>
                    <a:pt x="146" y="411"/>
                  </a:lnTo>
                  <a:lnTo>
                    <a:pt x="152" y="393"/>
                  </a:lnTo>
                  <a:lnTo>
                    <a:pt x="162" y="378"/>
                  </a:lnTo>
                  <a:lnTo>
                    <a:pt x="169" y="361"/>
                  </a:lnTo>
                  <a:lnTo>
                    <a:pt x="177" y="346"/>
                  </a:lnTo>
                  <a:lnTo>
                    <a:pt x="186" y="329"/>
                  </a:lnTo>
                  <a:lnTo>
                    <a:pt x="194" y="316"/>
                  </a:lnTo>
                  <a:lnTo>
                    <a:pt x="201" y="300"/>
                  </a:lnTo>
                  <a:lnTo>
                    <a:pt x="211" y="287"/>
                  </a:lnTo>
                  <a:lnTo>
                    <a:pt x="217" y="274"/>
                  </a:lnTo>
                  <a:lnTo>
                    <a:pt x="226" y="262"/>
                  </a:lnTo>
                  <a:lnTo>
                    <a:pt x="234" y="247"/>
                  </a:lnTo>
                  <a:lnTo>
                    <a:pt x="241" y="238"/>
                  </a:lnTo>
                  <a:lnTo>
                    <a:pt x="249" y="226"/>
                  </a:lnTo>
                  <a:lnTo>
                    <a:pt x="258" y="215"/>
                  </a:lnTo>
                  <a:lnTo>
                    <a:pt x="264" y="203"/>
                  </a:lnTo>
                  <a:lnTo>
                    <a:pt x="274" y="194"/>
                  </a:lnTo>
                  <a:lnTo>
                    <a:pt x="279" y="183"/>
                  </a:lnTo>
                  <a:lnTo>
                    <a:pt x="287" y="175"/>
                  </a:lnTo>
                  <a:lnTo>
                    <a:pt x="295" y="164"/>
                  </a:lnTo>
                  <a:lnTo>
                    <a:pt x="302" y="156"/>
                  </a:lnTo>
                  <a:lnTo>
                    <a:pt x="310" y="146"/>
                  </a:lnTo>
                  <a:lnTo>
                    <a:pt x="317" y="141"/>
                  </a:lnTo>
                  <a:lnTo>
                    <a:pt x="323" y="131"/>
                  </a:lnTo>
                  <a:lnTo>
                    <a:pt x="329" y="124"/>
                  </a:lnTo>
                  <a:lnTo>
                    <a:pt x="336" y="118"/>
                  </a:lnTo>
                  <a:lnTo>
                    <a:pt x="342" y="110"/>
                  </a:lnTo>
                  <a:lnTo>
                    <a:pt x="350" y="105"/>
                  </a:lnTo>
                  <a:lnTo>
                    <a:pt x="357" y="99"/>
                  </a:lnTo>
                  <a:lnTo>
                    <a:pt x="363" y="93"/>
                  </a:lnTo>
                  <a:lnTo>
                    <a:pt x="371" y="88"/>
                  </a:lnTo>
                  <a:lnTo>
                    <a:pt x="382" y="76"/>
                  </a:lnTo>
                  <a:lnTo>
                    <a:pt x="393" y="69"/>
                  </a:lnTo>
                  <a:lnTo>
                    <a:pt x="403" y="59"/>
                  </a:lnTo>
                  <a:lnTo>
                    <a:pt x="414" y="53"/>
                  </a:lnTo>
                  <a:lnTo>
                    <a:pt x="424" y="46"/>
                  </a:lnTo>
                  <a:lnTo>
                    <a:pt x="433" y="42"/>
                  </a:lnTo>
                  <a:lnTo>
                    <a:pt x="441" y="36"/>
                  </a:lnTo>
                  <a:lnTo>
                    <a:pt x="449" y="34"/>
                  </a:lnTo>
                  <a:lnTo>
                    <a:pt x="454" y="31"/>
                  </a:lnTo>
                  <a:lnTo>
                    <a:pt x="462" y="27"/>
                  </a:lnTo>
                  <a:lnTo>
                    <a:pt x="466" y="25"/>
                  </a:lnTo>
                  <a:lnTo>
                    <a:pt x="471" y="25"/>
                  </a:lnTo>
                  <a:lnTo>
                    <a:pt x="477" y="23"/>
                  </a:lnTo>
                  <a:lnTo>
                    <a:pt x="481" y="23"/>
                  </a:lnTo>
                  <a:lnTo>
                    <a:pt x="684" y="17"/>
                  </a:lnTo>
                  <a:lnTo>
                    <a:pt x="682" y="17"/>
                  </a:lnTo>
                  <a:lnTo>
                    <a:pt x="677" y="23"/>
                  </a:lnTo>
                  <a:lnTo>
                    <a:pt x="673" y="27"/>
                  </a:lnTo>
                  <a:lnTo>
                    <a:pt x="669" y="32"/>
                  </a:lnTo>
                  <a:lnTo>
                    <a:pt x="665" y="36"/>
                  </a:lnTo>
                  <a:lnTo>
                    <a:pt x="660" y="44"/>
                  </a:lnTo>
                  <a:lnTo>
                    <a:pt x="654" y="51"/>
                  </a:lnTo>
                  <a:lnTo>
                    <a:pt x="648" y="59"/>
                  </a:lnTo>
                  <a:lnTo>
                    <a:pt x="641" y="67"/>
                  </a:lnTo>
                  <a:lnTo>
                    <a:pt x="635" y="76"/>
                  </a:lnTo>
                  <a:lnTo>
                    <a:pt x="625" y="86"/>
                  </a:lnTo>
                  <a:lnTo>
                    <a:pt x="620" y="97"/>
                  </a:lnTo>
                  <a:lnTo>
                    <a:pt x="612" y="107"/>
                  </a:lnTo>
                  <a:lnTo>
                    <a:pt x="604" y="120"/>
                  </a:lnTo>
                  <a:lnTo>
                    <a:pt x="595" y="129"/>
                  </a:lnTo>
                  <a:lnTo>
                    <a:pt x="587" y="143"/>
                  </a:lnTo>
                  <a:lnTo>
                    <a:pt x="584" y="150"/>
                  </a:lnTo>
                  <a:lnTo>
                    <a:pt x="578" y="156"/>
                  </a:lnTo>
                  <a:lnTo>
                    <a:pt x="574" y="164"/>
                  </a:lnTo>
                  <a:lnTo>
                    <a:pt x="570" y="169"/>
                  </a:lnTo>
                  <a:lnTo>
                    <a:pt x="566" y="177"/>
                  </a:lnTo>
                  <a:lnTo>
                    <a:pt x="561" y="183"/>
                  </a:lnTo>
                  <a:lnTo>
                    <a:pt x="557" y="190"/>
                  </a:lnTo>
                  <a:lnTo>
                    <a:pt x="553" y="198"/>
                  </a:lnTo>
                  <a:lnTo>
                    <a:pt x="549" y="203"/>
                  </a:lnTo>
                  <a:lnTo>
                    <a:pt x="546" y="211"/>
                  </a:lnTo>
                  <a:lnTo>
                    <a:pt x="542" y="221"/>
                  </a:lnTo>
                  <a:lnTo>
                    <a:pt x="540" y="228"/>
                  </a:lnTo>
                  <a:lnTo>
                    <a:pt x="534" y="234"/>
                  </a:lnTo>
                  <a:lnTo>
                    <a:pt x="530" y="241"/>
                  </a:lnTo>
                  <a:lnTo>
                    <a:pt x="525" y="249"/>
                  </a:lnTo>
                  <a:lnTo>
                    <a:pt x="523" y="257"/>
                  </a:lnTo>
                  <a:lnTo>
                    <a:pt x="519" y="264"/>
                  </a:lnTo>
                  <a:lnTo>
                    <a:pt x="515" y="272"/>
                  </a:lnTo>
                  <a:lnTo>
                    <a:pt x="511" y="279"/>
                  </a:lnTo>
                  <a:lnTo>
                    <a:pt x="509" y="289"/>
                  </a:lnTo>
                  <a:lnTo>
                    <a:pt x="506" y="297"/>
                  </a:lnTo>
                  <a:lnTo>
                    <a:pt x="504" y="304"/>
                  </a:lnTo>
                  <a:lnTo>
                    <a:pt x="500" y="312"/>
                  </a:lnTo>
                  <a:lnTo>
                    <a:pt x="496" y="321"/>
                  </a:lnTo>
                  <a:lnTo>
                    <a:pt x="494" y="329"/>
                  </a:lnTo>
                  <a:lnTo>
                    <a:pt x="492" y="338"/>
                  </a:lnTo>
                  <a:lnTo>
                    <a:pt x="488" y="346"/>
                  </a:lnTo>
                  <a:lnTo>
                    <a:pt x="488" y="355"/>
                  </a:lnTo>
                  <a:lnTo>
                    <a:pt x="420" y="352"/>
                  </a:lnTo>
                  <a:lnTo>
                    <a:pt x="386" y="458"/>
                  </a:lnTo>
                  <a:lnTo>
                    <a:pt x="488" y="473"/>
                  </a:lnTo>
                  <a:lnTo>
                    <a:pt x="494" y="473"/>
                  </a:lnTo>
                  <a:lnTo>
                    <a:pt x="502" y="473"/>
                  </a:lnTo>
                  <a:lnTo>
                    <a:pt x="508" y="475"/>
                  </a:lnTo>
                  <a:lnTo>
                    <a:pt x="515" y="475"/>
                  </a:lnTo>
                  <a:lnTo>
                    <a:pt x="523" y="475"/>
                  </a:lnTo>
                  <a:lnTo>
                    <a:pt x="528" y="477"/>
                  </a:lnTo>
                  <a:lnTo>
                    <a:pt x="536" y="479"/>
                  </a:lnTo>
                  <a:lnTo>
                    <a:pt x="542" y="479"/>
                  </a:lnTo>
                  <a:lnTo>
                    <a:pt x="549" y="479"/>
                  </a:lnTo>
                  <a:lnTo>
                    <a:pt x="555" y="481"/>
                  </a:lnTo>
                  <a:lnTo>
                    <a:pt x="563" y="481"/>
                  </a:lnTo>
                  <a:lnTo>
                    <a:pt x="570" y="483"/>
                  </a:lnTo>
                  <a:lnTo>
                    <a:pt x="576" y="483"/>
                  </a:lnTo>
                  <a:lnTo>
                    <a:pt x="584" y="485"/>
                  </a:lnTo>
                  <a:lnTo>
                    <a:pt x="589" y="485"/>
                  </a:lnTo>
                  <a:lnTo>
                    <a:pt x="597" y="487"/>
                  </a:lnTo>
                  <a:lnTo>
                    <a:pt x="604" y="487"/>
                  </a:lnTo>
                  <a:lnTo>
                    <a:pt x="610" y="488"/>
                  </a:lnTo>
                  <a:lnTo>
                    <a:pt x="618" y="490"/>
                  </a:lnTo>
                  <a:lnTo>
                    <a:pt x="623" y="490"/>
                  </a:lnTo>
                  <a:lnTo>
                    <a:pt x="631" y="490"/>
                  </a:lnTo>
                  <a:lnTo>
                    <a:pt x="637" y="492"/>
                  </a:lnTo>
                  <a:lnTo>
                    <a:pt x="644" y="492"/>
                  </a:lnTo>
                  <a:lnTo>
                    <a:pt x="652" y="496"/>
                  </a:lnTo>
                  <a:lnTo>
                    <a:pt x="660" y="496"/>
                  </a:lnTo>
                  <a:lnTo>
                    <a:pt x="665" y="496"/>
                  </a:lnTo>
                  <a:lnTo>
                    <a:pt x="673" y="498"/>
                  </a:lnTo>
                  <a:lnTo>
                    <a:pt x="679" y="498"/>
                  </a:lnTo>
                  <a:lnTo>
                    <a:pt x="686" y="498"/>
                  </a:lnTo>
                  <a:lnTo>
                    <a:pt x="694" y="500"/>
                  </a:lnTo>
                  <a:lnTo>
                    <a:pt x="700" y="502"/>
                  </a:lnTo>
                  <a:lnTo>
                    <a:pt x="707" y="502"/>
                  </a:lnTo>
                  <a:lnTo>
                    <a:pt x="855" y="526"/>
                  </a:lnTo>
                  <a:lnTo>
                    <a:pt x="888" y="403"/>
                  </a:lnTo>
                  <a:lnTo>
                    <a:pt x="814" y="395"/>
                  </a:lnTo>
                  <a:lnTo>
                    <a:pt x="814" y="392"/>
                  </a:lnTo>
                  <a:lnTo>
                    <a:pt x="817" y="384"/>
                  </a:lnTo>
                  <a:lnTo>
                    <a:pt x="819" y="376"/>
                  </a:lnTo>
                  <a:lnTo>
                    <a:pt x="823" y="371"/>
                  </a:lnTo>
                  <a:lnTo>
                    <a:pt x="827" y="363"/>
                  </a:lnTo>
                  <a:lnTo>
                    <a:pt x="833" y="355"/>
                  </a:lnTo>
                  <a:lnTo>
                    <a:pt x="836" y="344"/>
                  </a:lnTo>
                  <a:lnTo>
                    <a:pt x="842" y="335"/>
                  </a:lnTo>
                  <a:lnTo>
                    <a:pt x="848" y="321"/>
                  </a:lnTo>
                  <a:lnTo>
                    <a:pt x="855" y="310"/>
                  </a:lnTo>
                  <a:lnTo>
                    <a:pt x="859" y="304"/>
                  </a:lnTo>
                  <a:lnTo>
                    <a:pt x="861" y="297"/>
                  </a:lnTo>
                  <a:lnTo>
                    <a:pt x="865" y="291"/>
                  </a:lnTo>
                  <a:lnTo>
                    <a:pt x="869" y="285"/>
                  </a:lnTo>
                  <a:lnTo>
                    <a:pt x="873" y="278"/>
                  </a:lnTo>
                  <a:lnTo>
                    <a:pt x="876" y="270"/>
                  </a:lnTo>
                  <a:lnTo>
                    <a:pt x="880" y="264"/>
                  </a:lnTo>
                  <a:lnTo>
                    <a:pt x="886" y="259"/>
                  </a:lnTo>
                  <a:lnTo>
                    <a:pt x="890" y="251"/>
                  </a:lnTo>
                  <a:lnTo>
                    <a:pt x="893" y="243"/>
                  </a:lnTo>
                  <a:lnTo>
                    <a:pt x="897" y="236"/>
                  </a:lnTo>
                  <a:lnTo>
                    <a:pt x="903" y="228"/>
                  </a:lnTo>
                  <a:lnTo>
                    <a:pt x="907" y="221"/>
                  </a:lnTo>
                  <a:lnTo>
                    <a:pt x="912" y="215"/>
                  </a:lnTo>
                  <a:lnTo>
                    <a:pt x="918" y="207"/>
                  </a:lnTo>
                  <a:lnTo>
                    <a:pt x="924" y="200"/>
                  </a:lnTo>
                  <a:lnTo>
                    <a:pt x="928" y="192"/>
                  </a:lnTo>
                  <a:lnTo>
                    <a:pt x="933" y="184"/>
                  </a:lnTo>
                  <a:lnTo>
                    <a:pt x="937" y="177"/>
                  </a:lnTo>
                  <a:lnTo>
                    <a:pt x="943" y="169"/>
                  </a:lnTo>
                  <a:lnTo>
                    <a:pt x="949" y="164"/>
                  </a:lnTo>
                  <a:lnTo>
                    <a:pt x="954" y="156"/>
                  </a:lnTo>
                  <a:lnTo>
                    <a:pt x="960" y="150"/>
                  </a:lnTo>
                  <a:lnTo>
                    <a:pt x="968" y="143"/>
                  </a:lnTo>
                  <a:lnTo>
                    <a:pt x="971" y="135"/>
                  </a:lnTo>
                  <a:lnTo>
                    <a:pt x="977" y="129"/>
                  </a:lnTo>
                  <a:lnTo>
                    <a:pt x="983" y="122"/>
                  </a:lnTo>
                  <a:lnTo>
                    <a:pt x="990" y="116"/>
                  </a:lnTo>
                  <a:lnTo>
                    <a:pt x="996" y="108"/>
                  </a:lnTo>
                  <a:lnTo>
                    <a:pt x="1002" y="103"/>
                  </a:lnTo>
                  <a:lnTo>
                    <a:pt x="1009" y="97"/>
                  </a:lnTo>
                  <a:lnTo>
                    <a:pt x="1015" y="91"/>
                  </a:lnTo>
                  <a:lnTo>
                    <a:pt x="1023" y="84"/>
                  </a:lnTo>
                  <a:lnTo>
                    <a:pt x="1030" y="78"/>
                  </a:lnTo>
                  <a:lnTo>
                    <a:pt x="1036" y="72"/>
                  </a:lnTo>
                  <a:lnTo>
                    <a:pt x="1044" y="67"/>
                  </a:lnTo>
                  <a:lnTo>
                    <a:pt x="1049" y="61"/>
                  </a:lnTo>
                  <a:lnTo>
                    <a:pt x="1057" y="57"/>
                  </a:lnTo>
                  <a:lnTo>
                    <a:pt x="1065" y="51"/>
                  </a:lnTo>
                  <a:lnTo>
                    <a:pt x="1072" y="48"/>
                  </a:lnTo>
                  <a:lnTo>
                    <a:pt x="1080" y="40"/>
                  </a:lnTo>
                  <a:lnTo>
                    <a:pt x="1089" y="34"/>
                  </a:lnTo>
                  <a:lnTo>
                    <a:pt x="1101" y="27"/>
                  </a:lnTo>
                  <a:lnTo>
                    <a:pt x="1110" y="19"/>
                  </a:lnTo>
                  <a:lnTo>
                    <a:pt x="1118" y="12"/>
                  </a:lnTo>
                  <a:lnTo>
                    <a:pt x="1125" y="6"/>
                  </a:lnTo>
                  <a:lnTo>
                    <a:pt x="1131" y="0"/>
                  </a:lnTo>
                  <a:lnTo>
                    <a:pt x="1133" y="0"/>
                  </a:lnTo>
                  <a:lnTo>
                    <a:pt x="1133" y="0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0" name="Freeform 10"/>
            <p:cNvSpPr>
              <a:spLocks/>
            </p:cNvSpPr>
            <p:nvPr/>
          </p:nvSpPr>
          <p:spPr bwMode="auto">
            <a:xfrm>
              <a:off x="6034088" y="4878388"/>
              <a:ext cx="234950" cy="82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5" y="43"/>
                </a:cxn>
                <a:cxn ang="0">
                  <a:pos x="281" y="104"/>
                </a:cxn>
                <a:cxn ang="0">
                  <a:pos x="11" y="62"/>
                </a:cxn>
                <a:cxn ang="0">
                  <a:pos x="0" y="2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5" h="104">
                  <a:moveTo>
                    <a:pt x="0" y="0"/>
                  </a:moveTo>
                  <a:lnTo>
                    <a:pt x="295" y="43"/>
                  </a:lnTo>
                  <a:lnTo>
                    <a:pt x="281" y="104"/>
                  </a:lnTo>
                  <a:lnTo>
                    <a:pt x="11" y="62"/>
                  </a:lnTo>
                  <a:lnTo>
                    <a:pt x="0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1" name="Freeform 11"/>
            <p:cNvSpPr>
              <a:spLocks/>
            </p:cNvSpPr>
            <p:nvPr/>
          </p:nvSpPr>
          <p:spPr bwMode="auto">
            <a:xfrm>
              <a:off x="6016625" y="4814888"/>
              <a:ext cx="393700" cy="134938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34" y="0"/>
                </a:cxn>
                <a:cxn ang="0">
                  <a:pos x="496" y="61"/>
                </a:cxn>
                <a:cxn ang="0">
                  <a:pos x="464" y="169"/>
                </a:cxn>
                <a:cxn ang="0">
                  <a:pos x="30" y="112"/>
                </a:cxn>
                <a:cxn ang="0">
                  <a:pos x="0" y="106"/>
                </a:cxn>
                <a:cxn ang="0">
                  <a:pos x="0" y="106"/>
                </a:cxn>
              </a:cxnLst>
              <a:rect l="0" t="0" r="r" b="b"/>
              <a:pathLst>
                <a:path w="496" h="169">
                  <a:moveTo>
                    <a:pt x="0" y="106"/>
                  </a:moveTo>
                  <a:lnTo>
                    <a:pt x="34" y="0"/>
                  </a:lnTo>
                  <a:lnTo>
                    <a:pt x="496" y="61"/>
                  </a:lnTo>
                  <a:lnTo>
                    <a:pt x="464" y="169"/>
                  </a:lnTo>
                  <a:lnTo>
                    <a:pt x="30" y="11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auto">
            <a:xfrm>
              <a:off x="6099175" y="4406900"/>
              <a:ext cx="577850" cy="423863"/>
            </a:xfrm>
            <a:custGeom>
              <a:avLst/>
              <a:gdLst/>
              <a:ahLst/>
              <a:cxnLst>
                <a:cxn ang="0">
                  <a:pos x="0" y="504"/>
                </a:cxn>
                <a:cxn ang="0">
                  <a:pos x="5" y="481"/>
                </a:cxn>
                <a:cxn ang="0">
                  <a:pos x="13" y="460"/>
                </a:cxn>
                <a:cxn ang="0">
                  <a:pos x="22" y="437"/>
                </a:cxn>
                <a:cxn ang="0">
                  <a:pos x="34" y="410"/>
                </a:cxn>
                <a:cxn ang="0">
                  <a:pos x="47" y="378"/>
                </a:cxn>
                <a:cxn ang="0">
                  <a:pos x="64" y="346"/>
                </a:cxn>
                <a:cxn ang="0">
                  <a:pos x="85" y="310"/>
                </a:cxn>
                <a:cxn ang="0">
                  <a:pos x="106" y="274"/>
                </a:cxn>
                <a:cxn ang="0">
                  <a:pos x="135" y="238"/>
                </a:cxn>
                <a:cxn ang="0">
                  <a:pos x="161" y="200"/>
                </a:cxn>
                <a:cxn ang="0">
                  <a:pos x="192" y="165"/>
                </a:cxn>
                <a:cxn ang="0">
                  <a:pos x="228" y="131"/>
                </a:cxn>
                <a:cxn ang="0">
                  <a:pos x="266" y="101"/>
                </a:cxn>
                <a:cxn ang="0">
                  <a:pos x="306" y="72"/>
                </a:cxn>
                <a:cxn ang="0">
                  <a:pos x="351" y="48"/>
                </a:cxn>
                <a:cxn ang="0">
                  <a:pos x="399" y="27"/>
                </a:cxn>
                <a:cxn ang="0">
                  <a:pos x="450" y="11"/>
                </a:cxn>
                <a:cxn ang="0">
                  <a:pos x="503" y="2"/>
                </a:cxn>
                <a:cxn ang="0">
                  <a:pos x="564" y="0"/>
                </a:cxn>
                <a:cxn ang="0">
                  <a:pos x="728" y="17"/>
                </a:cxn>
                <a:cxn ang="0">
                  <a:pos x="720" y="61"/>
                </a:cxn>
                <a:cxn ang="0">
                  <a:pos x="701" y="61"/>
                </a:cxn>
                <a:cxn ang="0">
                  <a:pos x="671" y="70"/>
                </a:cxn>
                <a:cxn ang="0">
                  <a:pos x="650" y="74"/>
                </a:cxn>
                <a:cxn ang="0">
                  <a:pos x="631" y="82"/>
                </a:cxn>
                <a:cxn ang="0">
                  <a:pos x="606" y="91"/>
                </a:cxn>
                <a:cxn ang="0">
                  <a:pos x="583" y="103"/>
                </a:cxn>
                <a:cxn ang="0">
                  <a:pos x="559" y="116"/>
                </a:cxn>
                <a:cxn ang="0">
                  <a:pos x="532" y="133"/>
                </a:cxn>
                <a:cxn ang="0">
                  <a:pos x="505" y="152"/>
                </a:cxn>
                <a:cxn ang="0">
                  <a:pos x="479" y="173"/>
                </a:cxn>
                <a:cxn ang="0">
                  <a:pos x="450" y="196"/>
                </a:cxn>
                <a:cxn ang="0">
                  <a:pos x="425" y="226"/>
                </a:cxn>
                <a:cxn ang="0">
                  <a:pos x="401" y="258"/>
                </a:cxn>
                <a:cxn ang="0">
                  <a:pos x="376" y="293"/>
                </a:cxn>
                <a:cxn ang="0">
                  <a:pos x="355" y="333"/>
                </a:cxn>
                <a:cxn ang="0">
                  <a:pos x="334" y="376"/>
                </a:cxn>
                <a:cxn ang="0">
                  <a:pos x="317" y="424"/>
                </a:cxn>
                <a:cxn ang="0">
                  <a:pos x="304" y="479"/>
                </a:cxn>
                <a:cxn ang="0">
                  <a:pos x="296" y="504"/>
                </a:cxn>
                <a:cxn ang="0">
                  <a:pos x="294" y="530"/>
                </a:cxn>
                <a:cxn ang="0">
                  <a:pos x="294" y="536"/>
                </a:cxn>
              </a:cxnLst>
              <a:rect l="0" t="0" r="r" b="b"/>
              <a:pathLst>
                <a:path w="728" h="536">
                  <a:moveTo>
                    <a:pt x="294" y="536"/>
                  </a:moveTo>
                  <a:lnTo>
                    <a:pt x="0" y="505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3" y="490"/>
                  </a:lnTo>
                  <a:lnTo>
                    <a:pt x="5" y="481"/>
                  </a:lnTo>
                  <a:lnTo>
                    <a:pt x="7" y="475"/>
                  </a:lnTo>
                  <a:lnTo>
                    <a:pt x="9" y="467"/>
                  </a:lnTo>
                  <a:lnTo>
                    <a:pt x="13" y="460"/>
                  </a:lnTo>
                  <a:lnTo>
                    <a:pt x="17" y="454"/>
                  </a:lnTo>
                  <a:lnTo>
                    <a:pt x="19" y="445"/>
                  </a:lnTo>
                  <a:lnTo>
                    <a:pt x="22" y="437"/>
                  </a:lnTo>
                  <a:lnTo>
                    <a:pt x="26" y="428"/>
                  </a:lnTo>
                  <a:lnTo>
                    <a:pt x="30" y="420"/>
                  </a:lnTo>
                  <a:lnTo>
                    <a:pt x="34" y="410"/>
                  </a:lnTo>
                  <a:lnTo>
                    <a:pt x="38" y="399"/>
                  </a:lnTo>
                  <a:lnTo>
                    <a:pt x="41" y="390"/>
                  </a:lnTo>
                  <a:lnTo>
                    <a:pt x="47" y="378"/>
                  </a:lnTo>
                  <a:lnTo>
                    <a:pt x="53" y="369"/>
                  </a:lnTo>
                  <a:lnTo>
                    <a:pt x="59" y="357"/>
                  </a:lnTo>
                  <a:lnTo>
                    <a:pt x="64" y="346"/>
                  </a:lnTo>
                  <a:lnTo>
                    <a:pt x="72" y="334"/>
                  </a:lnTo>
                  <a:lnTo>
                    <a:pt x="79" y="321"/>
                  </a:lnTo>
                  <a:lnTo>
                    <a:pt x="85" y="310"/>
                  </a:lnTo>
                  <a:lnTo>
                    <a:pt x="93" y="298"/>
                  </a:lnTo>
                  <a:lnTo>
                    <a:pt x="100" y="287"/>
                  </a:lnTo>
                  <a:lnTo>
                    <a:pt x="106" y="274"/>
                  </a:lnTo>
                  <a:lnTo>
                    <a:pt x="116" y="262"/>
                  </a:lnTo>
                  <a:lnTo>
                    <a:pt x="123" y="249"/>
                  </a:lnTo>
                  <a:lnTo>
                    <a:pt x="135" y="238"/>
                  </a:lnTo>
                  <a:lnTo>
                    <a:pt x="142" y="224"/>
                  </a:lnTo>
                  <a:lnTo>
                    <a:pt x="152" y="213"/>
                  </a:lnTo>
                  <a:lnTo>
                    <a:pt x="161" y="200"/>
                  </a:lnTo>
                  <a:lnTo>
                    <a:pt x="171" y="188"/>
                  </a:lnTo>
                  <a:lnTo>
                    <a:pt x="182" y="177"/>
                  </a:lnTo>
                  <a:lnTo>
                    <a:pt x="192" y="165"/>
                  </a:lnTo>
                  <a:lnTo>
                    <a:pt x="203" y="154"/>
                  </a:lnTo>
                  <a:lnTo>
                    <a:pt x="216" y="143"/>
                  </a:lnTo>
                  <a:lnTo>
                    <a:pt x="228" y="131"/>
                  </a:lnTo>
                  <a:lnTo>
                    <a:pt x="239" y="120"/>
                  </a:lnTo>
                  <a:lnTo>
                    <a:pt x="252" y="110"/>
                  </a:lnTo>
                  <a:lnTo>
                    <a:pt x="266" y="101"/>
                  </a:lnTo>
                  <a:lnTo>
                    <a:pt x="279" y="89"/>
                  </a:lnTo>
                  <a:lnTo>
                    <a:pt x="292" y="82"/>
                  </a:lnTo>
                  <a:lnTo>
                    <a:pt x="306" y="72"/>
                  </a:lnTo>
                  <a:lnTo>
                    <a:pt x="323" y="65"/>
                  </a:lnTo>
                  <a:lnTo>
                    <a:pt x="336" y="55"/>
                  </a:lnTo>
                  <a:lnTo>
                    <a:pt x="351" y="48"/>
                  </a:lnTo>
                  <a:lnTo>
                    <a:pt x="365" y="40"/>
                  </a:lnTo>
                  <a:lnTo>
                    <a:pt x="382" y="34"/>
                  </a:lnTo>
                  <a:lnTo>
                    <a:pt x="399" y="27"/>
                  </a:lnTo>
                  <a:lnTo>
                    <a:pt x="416" y="21"/>
                  </a:lnTo>
                  <a:lnTo>
                    <a:pt x="431" y="15"/>
                  </a:lnTo>
                  <a:lnTo>
                    <a:pt x="450" y="11"/>
                  </a:lnTo>
                  <a:lnTo>
                    <a:pt x="467" y="8"/>
                  </a:lnTo>
                  <a:lnTo>
                    <a:pt x="484" y="4"/>
                  </a:lnTo>
                  <a:lnTo>
                    <a:pt x="503" y="2"/>
                  </a:lnTo>
                  <a:lnTo>
                    <a:pt x="524" y="0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83" y="0"/>
                  </a:lnTo>
                  <a:lnTo>
                    <a:pt x="606" y="2"/>
                  </a:lnTo>
                  <a:lnTo>
                    <a:pt x="728" y="17"/>
                  </a:lnTo>
                  <a:lnTo>
                    <a:pt x="724" y="61"/>
                  </a:lnTo>
                  <a:lnTo>
                    <a:pt x="722" y="61"/>
                  </a:lnTo>
                  <a:lnTo>
                    <a:pt x="720" y="61"/>
                  </a:lnTo>
                  <a:lnTo>
                    <a:pt x="714" y="61"/>
                  </a:lnTo>
                  <a:lnTo>
                    <a:pt x="709" y="61"/>
                  </a:lnTo>
                  <a:lnTo>
                    <a:pt x="701" y="61"/>
                  </a:lnTo>
                  <a:lnTo>
                    <a:pt x="692" y="65"/>
                  </a:lnTo>
                  <a:lnTo>
                    <a:pt x="682" y="67"/>
                  </a:lnTo>
                  <a:lnTo>
                    <a:pt x="671" y="70"/>
                  </a:lnTo>
                  <a:lnTo>
                    <a:pt x="665" y="70"/>
                  </a:lnTo>
                  <a:lnTo>
                    <a:pt x="657" y="72"/>
                  </a:lnTo>
                  <a:lnTo>
                    <a:pt x="650" y="74"/>
                  </a:lnTo>
                  <a:lnTo>
                    <a:pt x="644" y="78"/>
                  </a:lnTo>
                  <a:lnTo>
                    <a:pt x="636" y="78"/>
                  </a:lnTo>
                  <a:lnTo>
                    <a:pt x="631" y="82"/>
                  </a:lnTo>
                  <a:lnTo>
                    <a:pt x="623" y="86"/>
                  </a:lnTo>
                  <a:lnTo>
                    <a:pt x="616" y="89"/>
                  </a:lnTo>
                  <a:lnTo>
                    <a:pt x="606" y="91"/>
                  </a:lnTo>
                  <a:lnTo>
                    <a:pt x="598" y="95"/>
                  </a:lnTo>
                  <a:lnTo>
                    <a:pt x="591" y="97"/>
                  </a:lnTo>
                  <a:lnTo>
                    <a:pt x="583" y="103"/>
                  </a:lnTo>
                  <a:lnTo>
                    <a:pt x="574" y="106"/>
                  </a:lnTo>
                  <a:lnTo>
                    <a:pt x="566" y="112"/>
                  </a:lnTo>
                  <a:lnTo>
                    <a:pt x="559" y="116"/>
                  </a:lnTo>
                  <a:lnTo>
                    <a:pt x="549" y="124"/>
                  </a:lnTo>
                  <a:lnTo>
                    <a:pt x="540" y="127"/>
                  </a:lnTo>
                  <a:lnTo>
                    <a:pt x="532" y="133"/>
                  </a:lnTo>
                  <a:lnTo>
                    <a:pt x="522" y="137"/>
                  </a:lnTo>
                  <a:lnTo>
                    <a:pt x="513" y="144"/>
                  </a:lnTo>
                  <a:lnTo>
                    <a:pt x="505" y="152"/>
                  </a:lnTo>
                  <a:lnTo>
                    <a:pt x="496" y="158"/>
                  </a:lnTo>
                  <a:lnTo>
                    <a:pt x="486" y="165"/>
                  </a:lnTo>
                  <a:lnTo>
                    <a:pt x="479" y="173"/>
                  </a:lnTo>
                  <a:lnTo>
                    <a:pt x="467" y="181"/>
                  </a:lnTo>
                  <a:lnTo>
                    <a:pt x="460" y="188"/>
                  </a:lnTo>
                  <a:lnTo>
                    <a:pt x="450" y="196"/>
                  </a:lnTo>
                  <a:lnTo>
                    <a:pt x="443" y="207"/>
                  </a:lnTo>
                  <a:lnTo>
                    <a:pt x="433" y="217"/>
                  </a:lnTo>
                  <a:lnTo>
                    <a:pt x="425" y="226"/>
                  </a:lnTo>
                  <a:lnTo>
                    <a:pt x="416" y="236"/>
                  </a:lnTo>
                  <a:lnTo>
                    <a:pt x="410" y="247"/>
                  </a:lnTo>
                  <a:lnTo>
                    <a:pt x="401" y="258"/>
                  </a:lnTo>
                  <a:lnTo>
                    <a:pt x="393" y="270"/>
                  </a:lnTo>
                  <a:lnTo>
                    <a:pt x="384" y="281"/>
                  </a:lnTo>
                  <a:lnTo>
                    <a:pt x="376" y="293"/>
                  </a:lnTo>
                  <a:lnTo>
                    <a:pt x="368" y="306"/>
                  </a:lnTo>
                  <a:lnTo>
                    <a:pt x="363" y="319"/>
                  </a:lnTo>
                  <a:lnTo>
                    <a:pt x="355" y="333"/>
                  </a:lnTo>
                  <a:lnTo>
                    <a:pt x="348" y="348"/>
                  </a:lnTo>
                  <a:lnTo>
                    <a:pt x="342" y="361"/>
                  </a:lnTo>
                  <a:lnTo>
                    <a:pt x="334" y="376"/>
                  </a:lnTo>
                  <a:lnTo>
                    <a:pt x="328" y="391"/>
                  </a:lnTo>
                  <a:lnTo>
                    <a:pt x="323" y="409"/>
                  </a:lnTo>
                  <a:lnTo>
                    <a:pt x="317" y="424"/>
                  </a:lnTo>
                  <a:lnTo>
                    <a:pt x="311" y="441"/>
                  </a:lnTo>
                  <a:lnTo>
                    <a:pt x="306" y="460"/>
                  </a:lnTo>
                  <a:lnTo>
                    <a:pt x="304" y="479"/>
                  </a:lnTo>
                  <a:lnTo>
                    <a:pt x="300" y="486"/>
                  </a:lnTo>
                  <a:lnTo>
                    <a:pt x="298" y="494"/>
                  </a:lnTo>
                  <a:lnTo>
                    <a:pt x="296" y="504"/>
                  </a:lnTo>
                  <a:lnTo>
                    <a:pt x="296" y="513"/>
                  </a:lnTo>
                  <a:lnTo>
                    <a:pt x="294" y="523"/>
                  </a:lnTo>
                  <a:lnTo>
                    <a:pt x="294" y="530"/>
                  </a:lnTo>
                  <a:lnTo>
                    <a:pt x="294" y="534"/>
                  </a:lnTo>
                  <a:lnTo>
                    <a:pt x="294" y="536"/>
                  </a:lnTo>
                  <a:lnTo>
                    <a:pt x="294" y="536"/>
                  </a:lnTo>
                  <a:close/>
                </a:path>
              </a:pathLst>
            </a:custGeom>
            <a:solidFill>
              <a:srgbClr val="DB87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3" name="Freeform 13"/>
            <p:cNvSpPr>
              <a:spLocks/>
            </p:cNvSpPr>
            <p:nvPr/>
          </p:nvSpPr>
          <p:spPr bwMode="auto">
            <a:xfrm>
              <a:off x="6697663" y="4518025"/>
              <a:ext cx="482600" cy="1397000"/>
            </a:xfrm>
            <a:custGeom>
              <a:avLst/>
              <a:gdLst/>
              <a:ahLst/>
              <a:cxnLst>
                <a:cxn ang="0">
                  <a:pos x="90" y="1759"/>
                </a:cxn>
                <a:cxn ang="0">
                  <a:pos x="84" y="1744"/>
                </a:cxn>
                <a:cxn ang="0">
                  <a:pos x="80" y="1723"/>
                </a:cxn>
                <a:cxn ang="0">
                  <a:pos x="73" y="1696"/>
                </a:cxn>
                <a:cxn ang="0">
                  <a:pos x="67" y="1662"/>
                </a:cxn>
                <a:cxn ang="0">
                  <a:pos x="57" y="1624"/>
                </a:cxn>
                <a:cxn ang="0">
                  <a:pos x="48" y="1579"/>
                </a:cxn>
                <a:cxn ang="0">
                  <a:pos x="40" y="1527"/>
                </a:cxn>
                <a:cxn ang="0">
                  <a:pos x="31" y="1472"/>
                </a:cxn>
                <a:cxn ang="0">
                  <a:pos x="21" y="1413"/>
                </a:cxn>
                <a:cxn ang="0">
                  <a:pos x="16" y="1349"/>
                </a:cxn>
                <a:cxn ang="0">
                  <a:pos x="8" y="1282"/>
                </a:cxn>
                <a:cxn ang="0">
                  <a:pos x="2" y="1210"/>
                </a:cxn>
                <a:cxn ang="0">
                  <a:pos x="0" y="1138"/>
                </a:cxn>
                <a:cxn ang="0">
                  <a:pos x="0" y="1064"/>
                </a:cxn>
                <a:cxn ang="0">
                  <a:pos x="2" y="988"/>
                </a:cxn>
                <a:cxn ang="0">
                  <a:pos x="4" y="908"/>
                </a:cxn>
                <a:cxn ang="0">
                  <a:pos x="12" y="830"/>
                </a:cxn>
                <a:cxn ang="0">
                  <a:pos x="23" y="752"/>
                </a:cxn>
                <a:cxn ang="0">
                  <a:pos x="38" y="674"/>
                </a:cxn>
                <a:cxn ang="0">
                  <a:pos x="56" y="594"/>
                </a:cxn>
                <a:cxn ang="0">
                  <a:pos x="67" y="553"/>
                </a:cxn>
                <a:cxn ang="0">
                  <a:pos x="75" y="526"/>
                </a:cxn>
                <a:cxn ang="0">
                  <a:pos x="84" y="501"/>
                </a:cxn>
                <a:cxn ang="0">
                  <a:pos x="90" y="475"/>
                </a:cxn>
                <a:cxn ang="0">
                  <a:pos x="99" y="450"/>
                </a:cxn>
                <a:cxn ang="0">
                  <a:pos x="109" y="423"/>
                </a:cxn>
                <a:cxn ang="0">
                  <a:pos x="116" y="399"/>
                </a:cxn>
                <a:cxn ang="0">
                  <a:pos x="128" y="372"/>
                </a:cxn>
                <a:cxn ang="0">
                  <a:pos x="139" y="347"/>
                </a:cxn>
                <a:cxn ang="0">
                  <a:pos x="149" y="323"/>
                </a:cxn>
                <a:cxn ang="0">
                  <a:pos x="162" y="300"/>
                </a:cxn>
                <a:cxn ang="0">
                  <a:pos x="173" y="273"/>
                </a:cxn>
                <a:cxn ang="0">
                  <a:pos x="187" y="249"/>
                </a:cxn>
                <a:cxn ang="0">
                  <a:pos x="200" y="226"/>
                </a:cxn>
                <a:cxn ang="0">
                  <a:pos x="215" y="203"/>
                </a:cxn>
                <a:cxn ang="0">
                  <a:pos x="230" y="182"/>
                </a:cxn>
                <a:cxn ang="0">
                  <a:pos x="248" y="159"/>
                </a:cxn>
                <a:cxn ang="0">
                  <a:pos x="265" y="136"/>
                </a:cxn>
                <a:cxn ang="0">
                  <a:pos x="284" y="117"/>
                </a:cxn>
                <a:cxn ang="0">
                  <a:pos x="303" y="97"/>
                </a:cxn>
                <a:cxn ang="0">
                  <a:pos x="322" y="78"/>
                </a:cxn>
                <a:cxn ang="0">
                  <a:pos x="440" y="0"/>
                </a:cxn>
                <a:cxn ang="0">
                  <a:pos x="609" y="1560"/>
                </a:cxn>
              </a:cxnLst>
              <a:rect l="0" t="0" r="r" b="b"/>
              <a:pathLst>
                <a:path w="609" h="1761">
                  <a:moveTo>
                    <a:pt x="609" y="1560"/>
                  </a:moveTo>
                  <a:lnTo>
                    <a:pt x="90" y="1761"/>
                  </a:lnTo>
                  <a:lnTo>
                    <a:pt x="90" y="1759"/>
                  </a:lnTo>
                  <a:lnTo>
                    <a:pt x="88" y="1753"/>
                  </a:lnTo>
                  <a:lnTo>
                    <a:pt x="86" y="1750"/>
                  </a:lnTo>
                  <a:lnTo>
                    <a:pt x="84" y="1744"/>
                  </a:lnTo>
                  <a:lnTo>
                    <a:pt x="84" y="1738"/>
                  </a:lnTo>
                  <a:lnTo>
                    <a:pt x="82" y="1732"/>
                  </a:lnTo>
                  <a:lnTo>
                    <a:pt x="80" y="1723"/>
                  </a:lnTo>
                  <a:lnTo>
                    <a:pt x="78" y="1715"/>
                  </a:lnTo>
                  <a:lnTo>
                    <a:pt x="75" y="1706"/>
                  </a:lnTo>
                  <a:lnTo>
                    <a:pt x="73" y="1696"/>
                  </a:lnTo>
                  <a:lnTo>
                    <a:pt x="71" y="1685"/>
                  </a:lnTo>
                  <a:lnTo>
                    <a:pt x="69" y="1675"/>
                  </a:lnTo>
                  <a:lnTo>
                    <a:pt x="67" y="1662"/>
                  </a:lnTo>
                  <a:lnTo>
                    <a:pt x="63" y="1653"/>
                  </a:lnTo>
                  <a:lnTo>
                    <a:pt x="61" y="1637"/>
                  </a:lnTo>
                  <a:lnTo>
                    <a:pt x="57" y="1624"/>
                  </a:lnTo>
                  <a:lnTo>
                    <a:pt x="54" y="1609"/>
                  </a:lnTo>
                  <a:lnTo>
                    <a:pt x="52" y="1596"/>
                  </a:lnTo>
                  <a:lnTo>
                    <a:pt x="48" y="1579"/>
                  </a:lnTo>
                  <a:lnTo>
                    <a:pt x="46" y="1561"/>
                  </a:lnTo>
                  <a:lnTo>
                    <a:pt x="42" y="1544"/>
                  </a:lnTo>
                  <a:lnTo>
                    <a:pt x="40" y="1527"/>
                  </a:lnTo>
                  <a:lnTo>
                    <a:pt x="37" y="1508"/>
                  </a:lnTo>
                  <a:lnTo>
                    <a:pt x="33" y="1491"/>
                  </a:lnTo>
                  <a:lnTo>
                    <a:pt x="31" y="1472"/>
                  </a:lnTo>
                  <a:lnTo>
                    <a:pt x="27" y="1453"/>
                  </a:lnTo>
                  <a:lnTo>
                    <a:pt x="25" y="1432"/>
                  </a:lnTo>
                  <a:lnTo>
                    <a:pt x="21" y="1413"/>
                  </a:lnTo>
                  <a:lnTo>
                    <a:pt x="19" y="1392"/>
                  </a:lnTo>
                  <a:lnTo>
                    <a:pt x="19" y="1371"/>
                  </a:lnTo>
                  <a:lnTo>
                    <a:pt x="16" y="1349"/>
                  </a:lnTo>
                  <a:lnTo>
                    <a:pt x="14" y="1326"/>
                  </a:lnTo>
                  <a:lnTo>
                    <a:pt x="10" y="1303"/>
                  </a:lnTo>
                  <a:lnTo>
                    <a:pt x="8" y="1282"/>
                  </a:lnTo>
                  <a:lnTo>
                    <a:pt x="6" y="1257"/>
                  </a:lnTo>
                  <a:lnTo>
                    <a:pt x="4" y="1235"/>
                  </a:lnTo>
                  <a:lnTo>
                    <a:pt x="2" y="1210"/>
                  </a:lnTo>
                  <a:lnTo>
                    <a:pt x="2" y="1187"/>
                  </a:lnTo>
                  <a:lnTo>
                    <a:pt x="0" y="1162"/>
                  </a:lnTo>
                  <a:lnTo>
                    <a:pt x="0" y="1138"/>
                  </a:lnTo>
                  <a:lnTo>
                    <a:pt x="0" y="1113"/>
                  </a:lnTo>
                  <a:lnTo>
                    <a:pt x="0" y="1090"/>
                  </a:lnTo>
                  <a:lnTo>
                    <a:pt x="0" y="1064"/>
                  </a:lnTo>
                  <a:lnTo>
                    <a:pt x="0" y="1039"/>
                  </a:lnTo>
                  <a:lnTo>
                    <a:pt x="0" y="1012"/>
                  </a:lnTo>
                  <a:lnTo>
                    <a:pt x="2" y="988"/>
                  </a:lnTo>
                  <a:lnTo>
                    <a:pt x="2" y="961"/>
                  </a:lnTo>
                  <a:lnTo>
                    <a:pt x="2" y="934"/>
                  </a:lnTo>
                  <a:lnTo>
                    <a:pt x="4" y="908"/>
                  </a:lnTo>
                  <a:lnTo>
                    <a:pt x="8" y="883"/>
                  </a:lnTo>
                  <a:lnTo>
                    <a:pt x="10" y="857"/>
                  </a:lnTo>
                  <a:lnTo>
                    <a:pt x="12" y="830"/>
                  </a:lnTo>
                  <a:lnTo>
                    <a:pt x="16" y="803"/>
                  </a:lnTo>
                  <a:lnTo>
                    <a:pt x="19" y="779"/>
                  </a:lnTo>
                  <a:lnTo>
                    <a:pt x="23" y="752"/>
                  </a:lnTo>
                  <a:lnTo>
                    <a:pt x="27" y="725"/>
                  </a:lnTo>
                  <a:lnTo>
                    <a:pt x="33" y="699"/>
                  </a:lnTo>
                  <a:lnTo>
                    <a:pt x="38" y="674"/>
                  </a:lnTo>
                  <a:lnTo>
                    <a:pt x="44" y="646"/>
                  </a:lnTo>
                  <a:lnTo>
                    <a:pt x="50" y="621"/>
                  </a:lnTo>
                  <a:lnTo>
                    <a:pt x="56" y="594"/>
                  </a:lnTo>
                  <a:lnTo>
                    <a:pt x="63" y="570"/>
                  </a:lnTo>
                  <a:lnTo>
                    <a:pt x="65" y="560"/>
                  </a:lnTo>
                  <a:lnTo>
                    <a:pt x="67" y="553"/>
                  </a:lnTo>
                  <a:lnTo>
                    <a:pt x="69" y="543"/>
                  </a:lnTo>
                  <a:lnTo>
                    <a:pt x="73" y="535"/>
                  </a:lnTo>
                  <a:lnTo>
                    <a:pt x="75" y="526"/>
                  </a:lnTo>
                  <a:lnTo>
                    <a:pt x="78" y="518"/>
                  </a:lnTo>
                  <a:lnTo>
                    <a:pt x="80" y="509"/>
                  </a:lnTo>
                  <a:lnTo>
                    <a:pt x="84" y="501"/>
                  </a:lnTo>
                  <a:lnTo>
                    <a:pt x="86" y="492"/>
                  </a:lnTo>
                  <a:lnTo>
                    <a:pt x="88" y="484"/>
                  </a:lnTo>
                  <a:lnTo>
                    <a:pt x="90" y="475"/>
                  </a:lnTo>
                  <a:lnTo>
                    <a:pt x="94" y="467"/>
                  </a:lnTo>
                  <a:lnTo>
                    <a:pt x="95" y="458"/>
                  </a:lnTo>
                  <a:lnTo>
                    <a:pt x="99" y="450"/>
                  </a:lnTo>
                  <a:lnTo>
                    <a:pt x="103" y="440"/>
                  </a:lnTo>
                  <a:lnTo>
                    <a:pt x="107" y="433"/>
                  </a:lnTo>
                  <a:lnTo>
                    <a:pt x="109" y="423"/>
                  </a:lnTo>
                  <a:lnTo>
                    <a:pt x="113" y="416"/>
                  </a:lnTo>
                  <a:lnTo>
                    <a:pt x="114" y="406"/>
                  </a:lnTo>
                  <a:lnTo>
                    <a:pt x="116" y="399"/>
                  </a:lnTo>
                  <a:lnTo>
                    <a:pt x="120" y="389"/>
                  </a:lnTo>
                  <a:lnTo>
                    <a:pt x="124" y="382"/>
                  </a:lnTo>
                  <a:lnTo>
                    <a:pt x="128" y="372"/>
                  </a:lnTo>
                  <a:lnTo>
                    <a:pt x="132" y="364"/>
                  </a:lnTo>
                  <a:lnTo>
                    <a:pt x="135" y="355"/>
                  </a:lnTo>
                  <a:lnTo>
                    <a:pt x="139" y="347"/>
                  </a:lnTo>
                  <a:lnTo>
                    <a:pt x="143" y="340"/>
                  </a:lnTo>
                  <a:lnTo>
                    <a:pt x="145" y="330"/>
                  </a:lnTo>
                  <a:lnTo>
                    <a:pt x="149" y="323"/>
                  </a:lnTo>
                  <a:lnTo>
                    <a:pt x="154" y="315"/>
                  </a:lnTo>
                  <a:lnTo>
                    <a:pt x="158" y="306"/>
                  </a:lnTo>
                  <a:lnTo>
                    <a:pt x="162" y="300"/>
                  </a:lnTo>
                  <a:lnTo>
                    <a:pt x="166" y="290"/>
                  </a:lnTo>
                  <a:lnTo>
                    <a:pt x="170" y="283"/>
                  </a:lnTo>
                  <a:lnTo>
                    <a:pt x="173" y="273"/>
                  </a:lnTo>
                  <a:lnTo>
                    <a:pt x="179" y="266"/>
                  </a:lnTo>
                  <a:lnTo>
                    <a:pt x="181" y="258"/>
                  </a:lnTo>
                  <a:lnTo>
                    <a:pt x="187" y="249"/>
                  </a:lnTo>
                  <a:lnTo>
                    <a:pt x="191" y="241"/>
                  </a:lnTo>
                  <a:lnTo>
                    <a:pt x="196" y="235"/>
                  </a:lnTo>
                  <a:lnTo>
                    <a:pt x="200" y="226"/>
                  </a:lnTo>
                  <a:lnTo>
                    <a:pt x="206" y="218"/>
                  </a:lnTo>
                  <a:lnTo>
                    <a:pt x="210" y="211"/>
                  </a:lnTo>
                  <a:lnTo>
                    <a:pt x="215" y="203"/>
                  </a:lnTo>
                  <a:lnTo>
                    <a:pt x="221" y="195"/>
                  </a:lnTo>
                  <a:lnTo>
                    <a:pt x="227" y="188"/>
                  </a:lnTo>
                  <a:lnTo>
                    <a:pt x="230" y="182"/>
                  </a:lnTo>
                  <a:lnTo>
                    <a:pt x="238" y="174"/>
                  </a:lnTo>
                  <a:lnTo>
                    <a:pt x="242" y="167"/>
                  </a:lnTo>
                  <a:lnTo>
                    <a:pt x="248" y="159"/>
                  </a:lnTo>
                  <a:lnTo>
                    <a:pt x="253" y="150"/>
                  </a:lnTo>
                  <a:lnTo>
                    <a:pt x="259" y="144"/>
                  </a:lnTo>
                  <a:lnTo>
                    <a:pt x="265" y="136"/>
                  </a:lnTo>
                  <a:lnTo>
                    <a:pt x="270" y="131"/>
                  </a:lnTo>
                  <a:lnTo>
                    <a:pt x="276" y="123"/>
                  </a:lnTo>
                  <a:lnTo>
                    <a:pt x="284" y="117"/>
                  </a:lnTo>
                  <a:lnTo>
                    <a:pt x="289" y="110"/>
                  </a:lnTo>
                  <a:lnTo>
                    <a:pt x="297" y="102"/>
                  </a:lnTo>
                  <a:lnTo>
                    <a:pt x="303" y="97"/>
                  </a:lnTo>
                  <a:lnTo>
                    <a:pt x="308" y="91"/>
                  </a:lnTo>
                  <a:lnTo>
                    <a:pt x="316" y="83"/>
                  </a:lnTo>
                  <a:lnTo>
                    <a:pt x="322" y="78"/>
                  </a:lnTo>
                  <a:lnTo>
                    <a:pt x="329" y="72"/>
                  </a:lnTo>
                  <a:lnTo>
                    <a:pt x="337" y="66"/>
                  </a:lnTo>
                  <a:lnTo>
                    <a:pt x="440" y="0"/>
                  </a:lnTo>
                  <a:lnTo>
                    <a:pt x="599" y="1491"/>
                  </a:lnTo>
                  <a:lnTo>
                    <a:pt x="609" y="1560"/>
                  </a:lnTo>
                  <a:lnTo>
                    <a:pt x="609" y="1560"/>
                  </a:lnTo>
                  <a:close/>
                </a:path>
              </a:pathLst>
            </a:custGeom>
            <a:solidFill>
              <a:srgbClr val="DB87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4" name="Freeform 14"/>
            <p:cNvSpPr>
              <a:spLocks/>
            </p:cNvSpPr>
            <p:nvPr/>
          </p:nvSpPr>
          <p:spPr bwMode="auto">
            <a:xfrm>
              <a:off x="7215188" y="4552950"/>
              <a:ext cx="374650" cy="1203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"/>
                </a:cxn>
                <a:cxn ang="0">
                  <a:pos x="23" y="10"/>
                </a:cxn>
                <a:cxn ang="0">
                  <a:pos x="35" y="14"/>
                </a:cxn>
                <a:cxn ang="0">
                  <a:pos x="48" y="21"/>
                </a:cxn>
                <a:cxn ang="0">
                  <a:pos x="63" y="29"/>
                </a:cxn>
                <a:cxn ang="0">
                  <a:pos x="78" y="38"/>
                </a:cxn>
                <a:cxn ang="0">
                  <a:pos x="97" y="48"/>
                </a:cxn>
                <a:cxn ang="0">
                  <a:pos x="116" y="59"/>
                </a:cxn>
                <a:cxn ang="0">
                  <a:pos x="137" y="74"/>
                </a:cxn>
                <a:cxn ang="0">
                  <a:pos x="158" y="90"/>
                </a:cxn>
                <a:cxn ang="0">
                  <a:pos x="179" y="107"/>
                </a:cxn>
                <a:cxn ang="0">
                  <a:pos x="200" y="128"/>
                </a:cxn>
                <a:cxn ang="0">
                  <a:pos x="223" y="150"/>
                </a:cxn>
                <a:cxn ang="0">
                  <a:pos x="246" y="175"/>
                </a:cxn>
                <a:cxn ang="0">
                  <a:pos x="267" y="200"/>
                </a:cxn>
                <a:cxn ang="0">
                  <a:pos x="289" y="228"/>
                </a:cxn>
                <a:cxn ang="0">
                  <a:pos x="310" y="261"/>
                </a:cxn>
                <a:cxn ang="0">
                  <a:pos x="331" y="295"/>
                </a:cxn>
                <a:cxn ang="0">
                  <a:pos x="350" y="329"/>
                </a:cxn>
                <a:cxn ang="0">
                  <a:pos x="371" y="369"/>
                </a:cxn>
                <a:cxn ang="0">
                  <a:pos x="388" y="411"/>
                </a:cxn>
                <a:cxn ang="0">
                  <a:pos x="405" y="456"/>
                </a:cxn>
                <a:cxn ang="0">
                  <a:pos x="421" y="504"/>
                </a:cxn>
                <a:cxn ang="0">
                  <a:pos x="434" y="555"/>
                </a:cxn>
                <a:cxn ang="0">
                  <a:pos x="445" y="608"/>
                </a:cxn>
                <a:cxn ang="0">
                  <a:pos x="455" y="665"/>
                </a:cxn>
                <a:cxn ang="0">
                  <a:pos x="462" y="726"/>
                </a:cxn>
                <a:cxn ang="0">
                  <a:pos x="468" y="791"/>
                </a:cxn>
                <a:cxn ang="0">
                  <a:pos x="472" y="859"/>
                </a:cxn>
                <a:cxn ang="0">
                  <a:pos x="474" y="897"/>
                </a:cxn>
                <a:cxn ang="0">
                  <a:pos x="474" y="912"/>
                </a:cxn>
                <a:cxn ang="0">
                  <a:pos x="474" y="929"/>
                </a:cxn>
                <a:cxn ang="0">
                  <a:pos x="472" y="945"/>
                </a:cxn>
                <a:cxn ang="0">
                  <a:pos x="472" y="958"/>
                </a:cxn>
                <a:cxn ang="0">
                  <a:pos x="472" y="971"/>
                </a:cxn>
                <a:cxn ang="0">
                  <a:pos x="472" y="985"/>
                </a:cxn>
                <a:cxn ang="0">
                  <a:pos x="472" y="998"/>
                </a:cxn>
                <a:cxn ang="0">
                  <a:pos x="472" y="1015"/>
                </a:cxn>
                <a:cxn ang="0">
                  <a:pos x="470" y="1030"/>
                </a:cxn>
                <a:cxn ang="0">
                  <a:pos x="470" y="1047"/>
                </a:cxn>
                <a:cxn ang="0">
                  <a:pos x="468" y="1066"/>
                </a:cxn>
                <a:cxn ang="0">
                  <a:pos x="466" y="1083"/>
                </a:cxn>
                <a:cxn ang="0">
                  <a:pos x="466" y="1100"/>
                </a:cxn>
                <a:cxn ang="0">
                  <a:pos x="464" y="1118"/>
                </a:cxn>
                <a:cxn ang="0">
                  <a:pos x="462" y="1137"/>
                </a:cxn>
                <a:cxn ang="0">
                  <a:pos x="461" y="1154"/>
                </a:cxn>
                <a:cxn ang="0">
                  <a:pos x="459" y="1173"/>
                </a:cxn>
                <a:cxn ang="0">
                  <a:pos x="455" y="1192"/>
                </a:cxn>
                <a:cxn ang="0">
                  <a:pos x="453" y="1209"/>
                </a:cxn>
                <a:cxn ang="0">
                  <a:pos x="449" y="1228"/>
                </a:cxn>
                <a:cxn ang="0">
                  <a:pos x="445" y="1245"/>
                </a:cxn>
                <a:cxn ang="0">
                  <a:pos x="443" y="1262"/>
                </a:cxn>
                <a:cxn ang="0">
                  <a:pos x="440" y="1281"/>
                </a:cxn>
                <a:cxn ang="0">
                  <a:pos x="436" y="1296"/>
                </a:cxn>
                <a:cxn ang="0">
                  <a:pos x="430" y="1313"/>
                </a:cxn>
                <a:cxn ang="0">
                  <a:pos x="426" y="1328"/>
                </a:cxn>
                <a:cxn ang="0">
                  <a:pos x="10" y="1517"/>
                </a:cxn>
                <a:cxn ang="0">
                  <a:pos x="14" y="1488"/>
                </a:cxn>
              </a:cxnLst>
              <a:rect l="0" t="0" r="r" b="b"/>
              <a:pathLst>
                <a:path w="474" h="1517">
                  <a:moveTo>
                    <a:pt x="14" y="1488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10" y="4"/>
                  </a:lnTo>
                  <a:lnTo>
                    <a:pt x="20" y="8"/>
                  </a:lnTo>
                  <a:lnTo>
                    <a:pt x="23" y="10"/>
                  </a:lnTo>
                  <a:lnTo>
                    <a:pt x="29" y="12"/>
                  </a:lnTo>
                  <a:lnTo>
                    <a:pt x="35" y="14"/>
                  </a:lnTo>
                  <a:lnTo>
                    <a:pt x="42" y="17"/>
                  </a:lnTo>
                  <a:lnTo>
                    <a:pt x="48" y="21"/>
                  </a:lnTo>
                  <a:lnTo>
                    <a:pt x="56" y="23"/>
                  </a:lnTo>
                  <a:lnTo>
                    <a:pt x="63" y="29"/>
                  </a:lnTo>
                  <a:lnTo>
                    <a:pt x="73" y="35"/>
                  </a:lnTo>
                  <a:lnTo>
                    <a:pt x="78" y="38"/>
                  </a:lnTo>
                  <a:lnTo>
                    <a:pt x="88" y="44"/>
                  </a:lnTo>
                  <a:lnTo>
                    <a:pt x="97" y="48"/>
                  </a:lnTo>
                  <a:lnTo>
                    <a:pt x="107" y="54"/>
                  </a:lnTo>
                  <a:lnTo>
                    <a:pt x="116" y="59"/>
                  </a:lnTo>
                  <a:lnTo>
                    <a:pt x="126" y="67"/>
                  </a:lnTo>
                  <a:lnTo>
                    <a:pt x="137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9"/>
                  </a:lnTo>
                  <a:lnTo>
                    <a:pt x="179" y="107"/>
                  </a:lnTo>
                  <a:lnTo>
                    <a:pt x="191" y="118"/>
                  </a:lnTo>
                  <a:lnTo>
                    <a:pt x="200" y="128"/>
                  </a:lnTo>
                  <a:lnTo>
                    <a:pt x="212" y="139"/>
                  </a:lnTo>
                  <a:lnTo>
                    <a:pt x="223" y="150"/>
                  </a:lnTo>
                  <a:lnTo>
                    <a:pt x="236" y="164"/>
                  </a:lnTo>
                  <a:lnTo>
                    <a:pt x="246" y="175"/>
                  </a:lnTo>
                  <a:lnTo>
                    <a:pt x="257" y="187"/>
                  </a:lnTo>
                  <a:lnTo>
                    <a:pt x="267" y="200"/>
                  </a:lnTo>
                  <a:lnTo>
                    <a:pt x="278" y="215"/>
                  </a:lnTo>
                  <a:lnTo>
                    <a:pt x="289" y="228"/>
                  </a:lnTo>
                  <a:lnTo>
                    <a:pt x="301" y="245"/>
                  </a:lnTo>
                  <a:lnTo>
                    <a:pt x="310" y="261"/>
                  </a:lnTo>
                  <a:lnTo>
                    <a:pt x="322" y="278"/>
                  </a:lnTo>
                  <a:lnTo>
                    <a:pt x="331" y="295"/>
                  </a:lnTo>
                  <a:lnTo>
                    <a:pt x="341" y="312"/>
                  </a:lnTo>
                  <a:lnTo>
                    <a:pt x="350" y="329"/>
                  </a:lnTo>
                  <a:lnTo>
                    <a:pt x="362" y="350"/>
                  </a:lnTo>
                  <a:lnTo>
                    <a:pt x="371" y="369"/>
                  </a:lnTo>
                  <a:lnTo>
                    <a:pt x="379" y="392"/>
                  </a:lnTo>
                  <a:lnTo>
                    <a:pt x="388" y="411"/>
                  </a:lnTo>
                  <a:lnTo>
                    <a:pt x="398" y="435"/>
                  </a:lnTo>
                  <a:lnTo>
                    <a:pt x="405" y="456"/>
                  </a:lnTo>
                  <a:lnTo>
                    <a:pt x="413" y="481"/>
                  </a:lnTo>
                  <a:lnTo>
                    <a:pt x="421" y="504"/>
                  </a:lnTo>
                  <a:lnTo>
                    <a:pt x="428" y="530"/>
                  </a:lnTo>
                  <a:lnTo>
                    <a:pt x="434" y="555"/>
                  </a:lnTo>
                  <a:lnTo>
                    <a:pt x="442" y="582"/>
                  </a:lnTo>
                  <a:lnTo>
                    <a:pt x="445" y="608"/>
                  </a:lnTo>
                  <a:lnTo>
                    <a:pt x="453" y="639"/>
                  </a:lnTo>
                  <a:lnTo>
                    <a:pt x="455" y="665"/>
                  </a:lnTo>
                  <a:lnTo>
                    <a:pt x="461" y="696"/>
                  </a:lnTo>
                  <a:lnTo>
                    <a:pt x="462" y="726"/>
                  </a:lnTo>
                  <a:lnTo>
                    <a:pt x="468" y="758"/>
                  </a:lnTo>
                  <a:lnTo>
                    <a:pt x="468" y="791"/>
                  </a:lnTo>
                  <a:lnTo>
                    <a:pt x="472" y="825"/>
                  </a:lnTo>
                  <a:lnTo>
                    <a:pt x="472" y="859"/>
                  </a:lnTo>
                  <a:lnTo>
                    <a:pt x="474" y="895"/>
                  </a:lnTo>
                  <a:lnTo>
                    <a:pt x="474" y="897"/>
                  </a:lnTo>
                  <a:lnTo>
                    <a:pt x="474" y="907"/>
                  </a:lnTo>
                  <a:lnTo>
                    <a:pt x="474" y="912"/>
                  </a:lnTo>
                  <a:lnTo>
                    <a:pt x="474" y="920"/>
                  </a:lnTo>
                  <a:lnTo>
                    <a:pt x="474" y="929"/>
                  </a:lnTo>
                  <a:lnTo>
                    <a:pt x="474" y="941"/>
                  </a:lnTo>
                  <a:lnTo>
                    <a:pt x="472" y="945"/>
                  </a:lnTo>
                  <a:lnTo>
                    <a:pt x="472" y="950"/>
                  </a:lnTo>
                  <a:lnTo>
                    <a:pt x="472" y="958"/>
                  </a:lnTo>
                  <a:lnTo>
                    <a:pt x="472" y="966"/>
                  </a:lnTo>
                  <a:lnTo>
                    <a:pt x="472" y="971"/>
                  </a:lnTo>
                  <a:lnTo>
                    <a:pt x="472" y="977"/>
                  </a:lnTo>
                  <a:lnTo>
                    <a:pt x="472" y="985"/>
                  </a:lnTo>
                  <a:lnTo>
                    <a:pt x="472" y="992"/>
                  </a:lnTo>
                  <a:lnTo>
                    <a:pt x="472" y="998"/>
                  </a:lnTo>
                  <a:lnTo>
                    <a:pt x="472" y="1007"/>
                  </a:lnTo>
                  <a:lnTo>
                    <a:pt x="472" y="1015"/>
                  </a:lnTo>
                  <a:lnTo>
                    <a:pt x="472" y="1023"/>
                  </a:lnTo>
                  <a:lnTo>
                    <a:pt x="470" y="1030"/>
                  </a:lnTo>
                  <a:lnTo>
                    <a:pt x="470" y="1040"/>
                  </a:lnTo>
                  <a:lnTo>
                    <a:pt x="470" y="1047"/>
                  </a:lnTo>
                  <a:lnTo>
                    <a:pt x="470" y="1059"/>
                  </a:lnTo>
                  <a:lnTo>
                    <a:pt x="468" y="1066"/>
                  </a:lnTo>
                  <a:lnTo>
                    <a:pt x="468" y="1074"/>
                  </a:lnTo>
                  <a:lnTo>
                    <a:pt x="466" y="1083"/>
                  </a:lnTo>
                  <a:lnTo>
                    <a:pt x="466" y="1091"/>
                  </a:lnTo>
                  <a:lnTo>
                    <a:pt x="466" y="1100"/>
                  </a:lnTo>
                  <a:lnTo>
                    <a:pt x="466" y="1110"/>
                  </a:lnTo>
                  <a:lnTo>
                    <a:pt x="464" y="1118"/>
                  </a:lnTo>
                  <a:lnTo>
                    <a:pt x="464" y="1129"/>
                  </a:lnTo>
                  <a:lnTo>
                    <a:pt x="462" y="1137"/>
                  </a:lnTo>
                  <a:lnTo>
                    <a:pt x="462" y="1144"/>
                  </a:lnTo>
                  <a:lnTo>
                    <a:pt x="461" y="1154"/>
                  </a:lnTo>
                  <a:lnTo>
                    <a:pt x="461" y="1165"/>
                  </a:lnTo>
                  <a:lnTo>
                    <a:pt x="459" y="1173"/>
                  </a:lnTo>
                  <a:lnTo>
                    <a:pt x="459" y="1182"/>
                  </a:lnTo>
                  <a:lnTo>
                    <a:pt x="455" y="1192"/>
                  </a:lnTo>
                  <a:lnTo>
                    <a:pt x="455" y="1201"/>
                  </a:lnTo>
                  <a:lnTo>
                    <a:pt x="453" y="1209"/>
                  </a:lnTo>
                  <a:lnTo>
                    <a:pt x="453" y="1218"/>
                  </a:lnTo>
                  <a:lnTo>
                    <a:pt x="449" y="1228"/>
                  </a:lnTo>
                  <a:lnTo>
                    <a:pt x="449" y="1237"/>
                  </a:lnTo>
                  <a:lnTo>
                    <a:pt x="445" y="1245"/>
                  </a:lnTo>
                  <a:lnTo>
                    <a:pt x="445" y="1254"/>
                  </a:lnTo>
                  <a:lnTo>
                    <a:pt x="443" y="1262"/>
                  </a:lnTo>
                  <a:lnTo>
                    <a:pt x="442" y="1273"/>
                  </a:lnTo>
                  <a:lnTo>
                    <a:pt x="440" y="1281"/>
                  </a:lnTo>
                  <a:lnTo>
                    <a:pt x="438" y="1289"/>
                  </a:lnTo>
                  <a:lnTo>
                    <a:pt x="436" y="1296"/>
                  </a:lnTo>
                  <a:lnTo>
                    <a:pt x="434" y="1306"/>
                  </a:lnTo>
                  <a:lnTo>
                    <a:pt x="430" y="1313"/>
                  </a:lnTo>
                  <a:lnTo>
                    <a:pt x="430" y="1323"/>
                  </a:lnTo>
                  <a:lnTo>
                    <a:pt x="426" y="1328"/>
                  </a:lnTo>
                  <a:lnTo>
                    <a:pt x="424" y="1338"/>
                  </a:lnTo>
                  <a:lnTo>
                    <a:pt x="10" y="1517"/>
                  </a:lnTo>
                  <a:lnTo>
                    <a:pt x="14" y="1488"/>
                  </a:lnTo>
                  <a:lnTo>
                    <a:pt x="14" y="1488"/>
                  </a:lnTo>
                  <a:close/>
                </a:path>
              </a:pathLst>
            </a:custGeom>
            <a:solidFill>
              <a:srgbClr val="DB87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5" name="Freeform 15"/>
            <p:cNvSpPr>
              <a:spLocks/>
            </p:cNvSpPr>
            <p:nvPr/>
          </p:nvSpPr>
          <p:spPr bwMode="auto">
            <a:xfrm>
              <a:off x="6799263" y="4818063"/>
              <a:ext cx="269875" cy="979488"/>
            </a:xfrm>
            <a:custGeom>
              <a:avLst/>
              <a:gdLst/>
              <a:ahLst/>
              <a:cxnLst>
                <a:cxn ang="0">
                  <a:pos x="24" y="1235"/>
                </a:cxn>
                <a:cxn ang="0">
                  <a:pos x="21" y="1223"/>
                </a:cxn>
                <a:cxn ang="0">
                  <a:pos x="21" y="1210"/>
                </a:cxn>
                <a:cxn ang="0">
                  <a:pos x="19" y="1193"/>
                </a:cxn>
                <a:cxn ang="0">
                  <a:pos x="17" y="1170"/>
                </a:cxn>
                <a:cxn ang="0">
                  <a:pos x="15" y="1145"/>
                </a:cxn>
                <a:cxn ang="0">
                  <a:pos x="13" y="1117"/>
                </a:cxn>
                <a:cxn ang="0">
                  <a:pos x="9" y="1085"/>
                </a:cxn>
                <a:cxn ang="0">
                  <a:pos x="7" y="1047"/>
                </a:cxn>
                <a:cxn ang="0">
                  <a:pos x="5" y="1009"/>
                </a:cxn>
                <a:cxn ang="0">
                  <a:pos x="4" y="967"/>
                </a:cxn>
                <a:cxn ang="0">
                  <a:pos x="2" y="925"/>
                </a:cxn>
                <a:cxn ang="0">
                  <a:pos x="2" y="878"/>
                </a:cxn>
                <a:cxn ang="0">
                  <a:pos x="0" y="830"/>
                </a:cxn>
                <a:cxn ang="0">
                  <a:pos x="0" y="783"/>
                </a:cxn>
                <a:cxn ang="0">
                  <a:pos x="2" y="733"/>
                </a:cxn>
                <a:cxn ang="0">
                  <a:pos x="2" y="680"/>
                </a:cxn>
                <a:cxn ang="0">
                  <a:pos x="5" y="629"/>
                </a:cxn>
                <a:cxn ang="0">
                  <a:pos x="7" y="577"/>
                </a:cxn>
                <a:cxn ang="0">
                  <a:pos x="13" y="524"/>
                </a:cxn>
                <a:cxn ang="0">
                  <a:pos x="19" y="473"/>
                </a:cxn>
                <a:cxn ang="0">
                  <a:pos x="24" y="422"/>
                </a:cxn>
                <a:cxn ang="0">
                  <a:pos x="32" y="370"/>
                </a:cxn>
                <a:cxn ang="0">
                  <a:pos x="43" y="323"/>
                </a:cxn>
                <a:cxn ang="0">
                  <a:pos x="53" y="273"/>
                </a:cxn>
                <a:cxn ang="0">
                  <a:pos x="66" y="228"/>
                </a:cxn>
                <a:cxn ang="0">
                  <a:pos x="80" y="182"/>
                </a:cxn>
                <a:cxn ang="0">
                  <a:pos x="97" y="140"/>
                </a:cxn>
                <a:cxn ang="0">
                  <a:pos x="114" y="100"/>
                </a:cxn>
                <a:cxn ang="0">
                  <a:pos x="133" y="64"/>
                </a:cxn>
                <a:cxn ang="0">
                  <a:pos x="154" y="30"/>
                </a:cxn>
                <a:cxn ang="0">
                  <a:pos x="178" y="0"/>
                </a:cxn>
                <a:cxn ang="0">
                  <a:pos x="332" y="988"/>
                </a:cxn>
                <a:cxn ang="0">
                  <a:pos x="338" y="1075"/>
                </a:cxn>
              </a:cxnLst>
              <a:rect l="0" t="0" r="r" b="b"/>
              <a:pathLst>
                <a:path w="338" h="1235">
                  <a:moveTo>
                    <a:pt x="338" y="1075"/>
                  </a:moveTo>
                  <a:lnTo>
                    <a:pt x="24" y="1235"/>
                  </a:lnTo>
                  <a:lnTo>
                    <a:pt x="23" y="1231"/>
                  </a:lnTo>
                  <a:lnTo>
                    <a:pt x="21" y="1223"/>
                  </a:lnTo>
                  <a:lnTo>
                    <a:pt x="21" y="1218"/>
                  </a:lnTo>
                  <a:lnTo>
                    <a:pt x="21" y="1210"/>
                  </a:lnTo>
                  <a:lnTo>
                    <a:pt x="19" y="1202"/>
                  </a:lnTo>
                  <a:lnTo>
                    <a:pt x="19" y="1193"/>
                  </a:lnTo>
                  <a:lnTo>
                    <a:pt x="17" y="1182"/>
                  </a:lnTo>
                  <a:lnTo>
                    <a:pt x="17" y="1170"/>
                  </a:lnTo>
                  <a:lnTo>
                    <a:pt x="15" y="1159"/>
                  </a:lnTo>
                  <a:lnTo>
                    <a:pt x="15" y="1145"/>
                  </a:lnTo>
                  <a:lnTo>
                    <a:pt x="13" y="1130"/>
                  </a:lnTo>
                  <a:lnTo>
                    <a:pt x="13" y="1117"/>
                  </a:lnTo>
                  <a:lnTo>
                    <a:pt x="9" y="1100"/>
                  </a:lnTo>
                  <a:lnTo>
                    <a:pt x="9" y="1085"/>
                  </a:lnTo>
                  <a:lnTo>
                    <a:pt x="7" y="1066"/>
                  </a:lnTo>
                  <a:lnTo>
                    <a:pt x="7" y="1047"/>
                  </a:lnTo>
                  <a:lnTo>
                    <a:pt x="5" y="1028"/>
                  </a:lnTo>
                  <a:lnTo>
                    <a:pt x="5" y="1009"/>
                  </a:lnTo>
                  <a:lnTo>
                    <a:pt x="4" y="988"/>
                  </a:lnTo>
                  <a:lnTo>
                    <a:pt x="4" y="967"/>
                  </a:lnTo>
                  <a:lnTo>
                    <a:pt x="2" y="946"/>
                  </a:lnTo>
                  <a:lnTo>
                    <a:pt x="2" y="925"/>
                  </a:lnTo>
                  <a:lnTo>
                    <a:pt x="2" y="900"/>
                  </a:lnTo>
                  <a:lnTo>
                    <a:pt x="2" y="878"/>
                  </a:lnTo>
                  <a:lnTo>
                    <a:pt x="0" y="855"/>
                  </a:lnTo>
                  <a:lnTo>
                    <a:pt x="0" y="830"/>
                  </a:lnTo>
                  <a:lnTo>
                    <a:pt x="0" y="805"/>
                  </a:lnTo>
                  <a:lnTo>
                    <a:pt x="0" y="783"/>
                  </a:lnTo>
                  <a:lnTo>
                    <a:pt x="2" y="756"/>
                  </a:lnTo>
                  <a:lnTo>
                    <a:pt x="2" y="733"/>
                  </a:lnTo>
                  <a:lnTo>
                    <a:pt x="2" y="707"/>
                  </a:lnTo>
                  <a:lnTo>
                    <a:pt x="2" y="680"/>
                  </a:lnTo>
                  <a:lnTo>
                    <a:pt x="4" y="655"/>
                  </a:lnTo>
                  <a:lnTo>
                    <a:pt x="5" y="629"/>
                  </a:lnTo>
                  <a:lnTo>
                    <a:pt x="5" y="602"/>
                  </a:lnTo>
                  <a:lnTo>
                    <a:pt x="7" y="577"/>
                  </a:lnTo>
                  <a:lnTo>
                    <a:pt x="9" y="551"/>
                  </a:lnTo>
                  <a:lnTo>
                    <a:pt x="13" y="524"/>
                  </a:lnTo>
                  <a:lnTo>
                    <a:pt x="15" y="498"/>
                  </a:lnTo>
                  <a:lnTo>
                    <a:pt x="19" y="473"/>
                  </a:lnTo>
                  <a:lnTo>
                    <a:pt x="21" y="446"/>
                  </a:lnTo>
                  <a:lnTo>
                    <a:pt x="24" y="422"/>
                  </a:lnTo>
                  <a:lnTo>
                    <a:pt x="28" y="395"/>
                  </a:lnTo>
                  <a:lnTo>
                    <a:pt x="32" y="370"/>
                  </a:lnTo>
                  <a:lnTo>
                    <a:pt x="38" y="346"/>
                  </a:lnTo>
                  <a:lnTo>
                    <a:pt x="43" y="323"/>
                  </a:lnTo>
                  <a:lnTo>
                    <a:pt x="47" y="298"/>
                  </a:lnTo>
                  <a:lnTo>
                    <a:pt x="53" y="273"/>
                  </a:lnTo>
                  <a:lnTo>
                    <a:pt x="59" y="251"/>
                  </a:lnTo>
                  <a:lnTo>
                    <a:pt x="66" y="228"/>
                  </a:lnTo>
                  <a:lnTo>
                    <a:pt x="72" y="203"/>
                  </a:lnTo>
                  <a:lnTo>
                    <a:pt x="80" y="182"/>
                  </a:lnTo>
                  <a:lnTo>
                    <a:pt x="87" y="161"/>
                  </a:lnTo>
                  <a:lnTo>
                    <a:pt x="97" y="140"/>
                  </a:lnTo>
                  <a:lnTo>
                    <a:pt x="104" y="119"/>
                  </a:lnTo>
                  <a:lnTo>
                    <a:pt x="114" y="100"/>
                  </a:lnTo>
                  <a:lnTo>
                    <a:pt x="123" y="81"/>
                  </a:lnTo>
                  <a:lnTo>
                    <a:pt x="133" y="64"/>
                  </a:lnTo>
                  <a:lnTo>
                    <a:pt x="144" y="45"/>
                  </a:lnTo>
                  <a:lnTo>
                    <a:pt x="154" y="30"/>
                  </a:lnTo>
                  <a:lnTo>
                    <a:pt x="165" y="15"/>
                  </a:lnTo>
                  <a:lnTo>
                    <a:pt x="178" y="0"/>
                  </a:lnTo>
                  <a:lnTo>
                    <a:pt x="315" y="904"/>
                  </a:lnTo>
                  <a:lnTo>
                    <a:pt x="332" y="988"/>
                  </a:lnTo>
                  <a:lnTo>
                    <a:pt x="338" y="1075"/>
                  </a:lnTo>
                  <a:lnTo>
                    <a:pt x="338" y="1075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auto">
            <a:xfrm>
              <a:off x="7304088" y="4759325"/>
              <a:ext cx="192088" cy="8223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7" y="7"/>
                </a:cxn>
                <a:cxn ang="0">
                  <a:pos x="21" y="13"/>
                </a:cxn>
                <a:cxn ang="0">
                  <a:pos x="28" y="19"/>
                </a:cxn>
                <a:cxn ang="0">
                  <a:pos x="34" y="26"/>
                </a:cxn>
                <a:cxn ang="0">
                  <a:pos x="43" y="36"/>
                </a:cxn>
                <a:cxn ang="0">
                  <a:pos x="51" y="45"/>
                </a:cxn>
                <a:cxn ang="0">
                  <a:pos x="59" y="57"/>
                </a:cxn>
                <a:cxn ang="0">
                  <a:pos x="64" y="62"/>
                </a:cxn>
                <a:cxn ang="0">
                  <a:pos x="70" y="68"/>
                </a:cxn>
                <a:cxn ang="0">
                  <a:pos x="74" y="76"/>
                </a:cxn>
                <a:cxn ang="0">
                  <a:pos x="80" y="83"/>
                </a:cxn>
                <a:cxn ang="0">
                  <a:pos x="83" y="91"/>
                </a:cxn>
                <a:cxn ang="0">
                  <a:pos x="89" y="97"/>
                </a:cxn>
                <a:cxn ang="0">
                  <a:pos x="95" y="106"/>
                </a:cxn>
                <a:cxn ang="0">
                  <a:pos x="100" y="114"/>
                </a:cxn>
                <a:cxn ang="0">
                  <a:pos x="104" y="123"/>
                </a:cxn>
                <a:cxn ang="0">
                  <a:pos x="112" y="131"/>
                </a:cxn>
                <a:cxn ang="0">
                  <a:pos x="116" y="142"/>
                </a:cxn>
                <a:cxn ang="0">
                  <a:pos x="123" y="152"/>
                </a:cxn>
                <a:cxn ang="0">
                  <a:pos x="127" y="161"/>
                </a:cxn>
                <a:cxn ang="0">
                  <a:pos x="133" y="171"/>
                </a:cxn>
                <a:cxn ang="0">
                  <a:pos x="137" y="182"/>
                </a:cxn>
                <a:cxn ang="0">
                  <a:pos x="142" y="193"/>
                </a:cxn>
                <a:cxn ang="0">
                  <a:pos x="148" y="203"/>
                </a:cxn>
                <a:cxn ang="0">
                  <a:pos x="154" y="214"/>
                </a:cxn>
                <a:cxn ang="0">
                  <a:pos x="159" y="226"/>
                </a:cxn>
                <a:cxn ang="0">
                  <a:pos x="165" y="241"/>
                </a:cxn>
                <a:cxn ang="0">
                  <a:pos x="169" y="252"/>
                </a:cxn>
                <a:cxn ang="0">
                  <a:pos x="173" y="264"/>
                </a:cxn>
                <a:cxn ang="0">
                  <a:pos x="178" y="277"/>
                </a:cxn>
                <a:cxn ang="0">
                  <a:pos x="184" y="290"/>
                </a:cxn>
                <a:cxn ang="0">
                  <a:pos x="188" y="306"/>
                </a:cxn>
                <a:cxn ang="0">
                  <a:pos x="194" y="319"/>
                </a:cxn>
                <a:cxn ang="0">
                  <a:pos x="197" y="332"/>
                </a:cxn>
                <a:cxn ang="0">
                  <a:pos x="203" y="349"/>
                </a:cxn>
                <a:cxn ang="0">
                  <a:pos x="207" y="363"/>
                </a:cxn>
                <a:cxn ang="0">
                  <a:pos x="211" y="378"/>
                </a:cxn>
                <a:cxn ang="0">
                  <a:pos x="213" y="395"/>
                </a:cxn>
                <a:cxn ang="0">
                  <a:pos x="216" y="412"/>
                </a:cxn>
                <a:cxn ang="0">
                  <a:pos x="218" y="427"/>
                </a:cxn>
                <a:cxn ang="0">
                  <a:pos x="222" y="444"/>
                </a:cxn>
                <a:cxn ang="0">
                  <a:pos x="226" y="461"/>
                </a:cxn>
                <a:cxn ang="0">
                  <a:pos x="230" y="478"/>
                </a:cxn>
                <a:cxn ang="0">
                  <a:pos x="232" y="496"/>
                </a:cxn>
                <a:cxn ang="0">
                  <a:pos x="233" y="515"/>
                </a:cxn>
                <a:cxn ang="0">
                  <a:pos x="235" y="534"/>
                </a:cxn>
                <a:cxn ang="0">
                  <a:pos x="237" y="553"/>
                </a:cxn>
                <a:cxn ang="0">
                  <a:pos x="239" y="572"/>
                </a:cxn>
                <a:cxn ang="0">
                  <a:pos x="241" y="591"/>
                </a:cxn>
                <a:cxn ang="0">
                  <a:pos x="241" y="611"/>
                </a:cxn>
                <a:cxn ang="0">
                  <a:pos x="243" y="634"/>
                </a:cxn>
                <a:cxn ang="0">
                  <a:pos x="228" y="898"/>
                </a:cxn>
                <a:cxn ang="0">
                  <a:pos x="0" y="1035"/>
                </a:cxn>
                <a:cxn ang="0">
                  <a:pos x="7" y="6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43" h="1035">
                  <a:moveTo>
                    <a:pt x="7" y="0"/>
                  </a:moveTo>
                  <a:lnTo>
                    <a:pt x="11" y="2"/>
                  </a:lnTo>
                  <a:lnTo>
                    <a:pt x="17" y="7"/>
                  </a:lnTo>
                  <a:lnTo>
                    <a:pt x="21" y="13"/>
                  </a:lnTo>
                  <a:lnTo>
                    <a:pt x="28" y="19"/>
                  </a:lnTo>
                  <a:lnTo>
                    <a:pt x="34" y="26"/>
                  </a:lnTo>
                  <a:lnTo>
                    <a:pt x="43" y="36"/>
                  </a:lnTo>
                  <a:lnTo>
                    <a:pt x="51" y="45"/>
                  </a:lnTo>
                  <a:lnTo>
                    <a:pt x="59" y="57"/>
                  </a:lnTo>
                  <a:lnTo>
                    <a:pt x="64" y="62"/>
                  </a:lnTo>
                  <a:lnTo>
                    <a:pt x="70" y="68"/>
                  </a:lnTo>
                  <a:lnTo>
                    <a:pt x="74" y="76"/>
                  </a:lnTo>
                  <a:lnTo>
                    <a:pt x="80" y="83"/>
                  </a:lnTo>
                  <a:lnTo>
                    <a:pt x="83" y="91"/>
                  </a:lnTo>
                  <a:lnTo>
                    <a:pt x="89" y="97"/>
                  </a:lnTo>
                  <a:lnTo>
                    <a:pt x="95" y="106"/>
                  </a:lnTo>
                  <a:lnTo>
                    <a:pt x="100" y="114"/>
                  </a:lnTo>
                  <a:lnTo>
                    <a:pt x="104" y="123"/>
                  </a:lnTo>
                  <a:lnTo>
                    <a:pt x="112" y="131"/>
                  </a:lnTo>
                  <a:lnTo>
                    <a:pt x="116" y="142"/>
                  </a:lnTo>
                  <a:lnTo>
                    <a:pt x="123" y="152"/>
                  </a:lnTo>
                  <a:lnTo>
                    <a:pt x="127" y="161"/>
                  </a:lnTo>
                  <a:lnTo>
                    <a:pt x="133" y="171"/>
                  </a:lnTo>
                  <a:lnTo>
                    <a:pt x="137" y="182"/>
                  </a:lnTo>
                  <a:lnTo>
                    <a:pt x="142" y="193"/>
                  </a:lnTo>
                  <a:lnTo>
                    <a:pt x="148" y="203"/>
                  </a:lnTo>
                  <a:lnTo>
                    <a:pt x="154" y="214"/>
                  </a:lnTo>
                  <a:lnTo>
                    <a:pt x="159" y="226"/>
                  </a:lnTo>
                  <a:lnTo>
                    <a:pt x="165" y="241"/>
                  </a:lnTo>
                  <a:lnTo>
                    <a:pt x="169" y="252"/>
                  </a:lnTo>
                  <a:lnTo>
                    <a:pt x="173" y="264"/>
                  </a:lnTo>
                  <a:lnTo>
                    <a:pt x="178" y="277"/>
                  </a:lnTo>
                  <a:lnTo>
                    <a:pt x="184" y="290"/>
                  </a:lnTo>
                  <a:lnTo>
                    <a:pt x="188" y="306"/>
                  </a:lnTo>
                  <a:lnTo>
                    <a:pt x="194" y="319"/>
                  </a:lnTo>
                  <a:lnTo>
                    <a:pt x="197" y="332"/>
                  </a:lnTo>
                  <a:lnTo>
                    <a:pt x="203" y="349"/>
                  </a:lnTo>
                  <a:lnTo>
                    <a:pt x="207" y="363"/>
                  </a:lnTo>
                  <a:lnTo>
                    <a:pt x="211" y="378"/>
                  </a:lnTo>
                  <a:lnTo>
                    <a:pt x="213" y="395"/>
                  </a:lnTo>
                  <a:lnTo>
                    <a:pt x="216" y="412"/>
                  </a:lnTo>
                  <a:lnTo>
                    <a:pt x="218" y="427"/>
                  </a:lnTo>
                  <a:lnTo>
                    <a:pt x="222" y="444"/>
                  </a:lnTo>
                  <a:lnTo>
                    <a:pt x="226" y="461"/>
                  </a:lnTo>
                  <a:lnTo>
                    <a:pt x="230" y="478"/>
                  </a:lnTo>
                  <a:lnTo>
                    <a:pt x="232" y="496"/>
                  </a:lnTo>
                  <a:lnTo>
                    <a:pt x="233" y="515"/>
                  </a:lnTo>
                  <a:lnTo>
                    <a:pt x="235" y="534"/>
                  </a:lnTo>
                  <a:lnTo>
                    <a:pt x="237" y="553"/>
                  </a:lnTo>
                  <a:lnTo>
                    <a:pt x="239" y="572"/>
                  </a:lnTo>
                  <a:lnTo>
                    <a:pt x="241" y="591"/>
                  </a:lnTo>
                  <a:lnTo>
                    <a:pt x="241" y="611"/>
                  </a:lnTo>
                  <a:lnTo>
                    <a:pt x="243" y="634"/>
                  </a:lnTo>
                  <a:lnTo>
                    <a:pt x="228" y="898"/>
                  </a:lnTo>
                  <a:lnTo>
                    <a:pt x="0" y="1035"/>
                  </a:lnTo>
                  <a:lnTo>
                    <a:pt x="7" y="6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B3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7" name="Freeform 17"/>
            <p:cNvSpPr>
              <a:spLocks/>
            </p:cNvSpPr>
            <p:nvPr/>
          </p:nvSpPr>
          <p:spPr bwMode="auto">
            <a:xfrm>
              <a:off x="7004050" y="4543425"/>
              <a:ext cx="190500" cy="1320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5" y="15"/>
                </a:cxn>
                <a:cxn ang="0">
                  <a:pos x="242" y="1626"/>
                </a:cxn>
                <a:cxn ang="0">
                  <a:pos x="166" y="1664"/>
                </a:cxn>
                <a:cxn ang="0">
                  <a:pos x="14" y="6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" h="1664">
                  <a:moveTo>
                    <a:pt x="0" y="0"/>
                  </a:moveTo>
                  <a:lnTo>
                    <a:pt x="185" y="15"/>
                  </a:lnTo>
                  <a:lnTo>
                    <a:pt x="242" y="1626"/>
                  </a:lnTo>
                  <a:lnTo>
                    <a:pt x="166" y="1664"/>
                  </a:lnTo>
                  <a:lnTo>
                    <a:pt x="14" y="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B5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auto">
            <a:xfrm>
              <a:off x="6116638" y="4443413"/>
              <a:ext cx="665163" cy="457200"/>
            </a:xfrm>
            <a:custGeom>
              <a:avLst/>
              <a:gdLst/>
              <a:ahLst/>
              <a:cxnLst>
                <a:cxn ang="0">
                  <a:pos x="823" y="74"/>
                </a:cxn>
                <a:cxn ang="0">
                  <a:pos x="817" y="74"/>
                </a:cxn>
                <a:cxn ang="0">
                  <a:pos x="806" y="74"/>
                </a:cxn>
                <a:cxn ang="0">
                  <a:pos x="788" y="76"/>
                </a:cxn>
                <a:cxn ang="0">
                  <a:pos x="766" y="81"/>
                </a:cxn>
                <a:cxn ang="0">
                  <a:pos x="750" y="83"/>
                </a:cxn>
                <a:cxn ang="0">
                  <a:pos x="735" y="89"/>
                </a:cxn>
                <a:cxn ang="0">
                  <a:pos x="720" y="95"/>
                </a:cxn>
                <a:cxn ang="0">
                  <a:pos x="705" y="100"/>
                </a:cxn>
                <a:cxn ang="0">
                  <a:pos x="686" y="108"/>
                </a:cxn>
                <a:cxn ang="0">
                  <a:pos x="669" y="117"/>
                </a:cxn>
                <a:cxn ang="0">
                  <a:pos x="650" y="125"/>
                </a:cxn>
                <a:cxn ang="0">
                  <a:pos x="631" y="138"/>
                </a:cxn>
                <a:cxn ang="0">
                  <a:pos x="610" y="150"/>
                </a:cxn>
                <a:cxn ang="0">
                  <a:pos x="589" y="165"/>
                </a:cxn>
                <a:cxn ang="0">
                  <a:pos x="568" y="180"/>
                </a:cxn>
                <a:cxn ang="0">
                  <a:pos x="549" y="197"/>
                </a:cxn>
                <a:cxn ang="0">
                  <a:pos x="526" y="216"/>
                </a:cxn>
                <a:cxn ang="0">
                  <a:pos x="507" y="239"/>
                </a:cxn>
                <a:cxn ang="0">
                  <a:pos x="486" y="260"/>
                </a:cxn>
                <a:cxn ang="0">
                  <a:pos x="465" y="286"/>
                </a:cxn>
                <a:cxn ang="0">
                  <a:pos x="444" y="313"/>
                </a:cxn>
                <a:cxn ang="0">
                  <a:pos x="425" y="343"/>
                </a:cxn>
                <a:cxn ang="0">
                  <a:pos x="404" y="376"/>
                </a:cxn>
                <a:cxn ang="0">
                  <a:pos x="387" y="410"/>
                </a:cxn>
                <a:cxn ang="0">
                  <a:pos x="368" y="446"/>
                </a:cxn>
                <a:cxn ang="0">
                  <a:pos x="351" y="488"/>
                </a:cxn>
                <a:cxn ang="0">
                  <a:pos x="334" y="530"/>
                </a:cxn>
                <a:cxn ang="0">
                  <a:pos x="321" y="575"/>
                </a:cxn>
                <a:cxn ang="0">
                  <a:pos x="20" y="501"/>
                </a:cxn>
                <a:cxn ang="0">
                  <a:pos x="258" y="513"/>
                </a:cxn>
                <a:cxn ang="0">
                  <a:pos x="260" y="503"/>
                </a:cxn>
                <a:cxn ang="0">
                  <a:pos x="266" y="488"/>
                </a:cxn>
                <a:cxn ang="0">
                  <a:pos x="268" y="476"/>
                </a:cxn>
                <a:cxn ang="0">
                  <a:pos x="273" y="463"/>
                </a:cxn>
                <a:cxn ang="0">
                  <a:pos x="281" y="448"/>
                </a:cxn>
                <a:cxn ang="0">
                  <a:pos x="287" y="433"/>
                </a:cxn>
                <a:cxn ang="0">
                  <a:pos x="294" y="412"/>
                </a:cxn>
                <a:cxn ang="0">
                  <a:pos x="304" y="393"/>
                </a:cxn>
                <a:cxn ang="0">
                  <a:pos x="313" y="374"/>
                </a:cxn>
                <a:cxn ang="0">
                  <a:pos x="325" y="353"/>
                </a:cxn>
                <a:cxn ang="0">
                  <a:pos x="338" y="330"/>
                </a:cxn>
                <a:cxn ang="0">
                  <a:pos x="351" y="309"/>
                </a:cxn>
                <a:cxn ang="0">
                  <a:pos x="365" y="286"/>
                </a:cxn>
                <a:cxn ang="0">
                  <a:pos x="380" y="264"/>
                </a:cxn>
                <a:cxn ang="0">
                  <a:pos x="397" y="239"/>
                </a:cxn>
                <a:cxn ang="0">
                  <a:pos x="416" y="216"/>
                </a:cxn>
                <a:cxn ang="0">
                  <a:pos x="435" y="193"/>
                </a:cxn>
                <a:cxn ang="0">
                  <a:pos x="456" y="171"/>
                </a:cxn>
                <a:cxn ang="0">
                  <a:pos x="477" y="150"/>
                </a:cxn>
                <a:cxn ang="0">
                  <a:pos x="501" y="129"/>
                </a:cxn>
                <a:cxn ang="0">
                  <a:pos x="526" y="110"/>
                </a:cxn>
                <a:cxn ang="0">
                  <a:pos x="551" y="89"/>
                </a:cxn>
                <a:cxn ang="0">
                  <a:pos x="579" y="72"/>
                </a:cxn>
                <a:cxn ang="0">
                  <a:pos x="608" y="55"/>
                </a:cxn>
                <a:cxn ang="0">
                  <a:pos x="638" y="41"/>
                </a:cxn>
                <a:cxn ang="0">
                  <a:pos x="671" y="28"/>
                </a:cxn>
                <a:cxn ang="0">
                  <a:pos x="703" y="17"/>
                </a:cxn>
                <a:cxn ang="0">
                  <a:pos x="739" y="7"/>
                </a:cxn>
                <a:cxn ang="0">
                  <a:pos x="775" y="0"/>
                </a:cxn>
                <a:cxn ang="0">
                  <a:pos x="838" y="11"/>
                </a:cxn>
              </a:cxnLst>
              <a:rect l="0" t="0" r="r" b="b"/>
              <a:pathLst>
                <a:path w="838" h="575">
                  <a:moveTo>
                    <a:pt x="838" y="11"/>
                  </a:moveTo>
                  <a:lnTo>
                    <a:pt x="823" y="74"/>
                  </a:lnTo>
                  <a:lnTo>
                    <a:pt x="821" y="74"/>
                  </a:lnTo>
                  <a:lnTo>
                    <a:pt x="817" y="74"/>
                  </a:lnTo>
                  <a:lnTo>
                    <a:pt x="811" y="74"/>
                  </a:lnTo>
                  <a:lnTo>
                    <a:pt x="806" y="74"/>
                  </a:lnTo>
                  <a:lnTo>
                    <a:pt x="798" y="74"/>
                  </a:lnTo>
                  <a:lnTo>
                    <a:pt x="788" y="76"/>
                  </a:lnTo>
                  <a:lnTo>
                    <a:pt x="777" y="77"/>
                  </a:lnTo>
                  <a:lnTo>
                    <a:pt x="766" y="81"/>
                  </a:lnTo>
                  <a:lnTo>
                    <a:pt x="758" y="81"/>
                  </a:lnTo>
                  <a:lnTo>
                    <a:pt x="750" y="83"/>
                  </a:lnTo>
                  <a:lnTo>
                    <a:pt x="743" y="85"/>
                  </a:lnTo>
                  <a:lnTo>
                    <a:pt x="735" y="89"/>
                  </a:lnTo>
                  <a:lnTo>
                    <a:pt x="728" y="91"/>
                  </a:lnTo>
                  <a:lnTo>
                    <a:pt x="720" y="95"/>
                  </a:lnTo>
                  <a:lnTo>
                    <a:pt x="712" y="98"/>
                  </a:lnTo>
                  <a:lnTo>
                    <a:pt x="705" y="100"/>
                  </a:lnTo>
                  <a:lnTo>
                    <a:pt x="695" y="104"/>
                  </a:lnTo>
                  <a:lnTo>
                    <a:pt x="686" y="108"/>
                  </a:lnTo>
                  <a:lnTo>
                    <a:pt x="676" y="112"/>
                  </a:lnTo>
                  <a:lnTo>
                    <a:pt x="669" y="117"/>
                  </a:lnTo>
                  <a:lnTo>
                    <a:pt x="657" y="119"/>
                  </a:lnTo>
                  <a:lnTo>
                    <a:pt x="650" y="125"/>
                  </a:lnTo>
                  <a:lnTo>
                    <a:pt x="640" y="133"/>
                  </a:lnTo>
                  <a:lnTo>
                    <a:pt x="631" y="138"/>
                  </a:lnTo>
                  <a:lnTo>
                    <a:pt x="619" y="144"/>
                  </a:lnTo>
                  <a:lnTo>
                    <a:pt x="610" y="150"/>
                  </a:lnTo>
                  <a:lnTo>
                    <a:pt x="598" y="157"/>
                  </a:lnTo>
                  <a:lnTo>
                    <a:pt x="589" y="165"/>
                  </a:lnTo>
                  <a:lnTo>
                    <a:pt x="579" y="171"/>
                  </a:lnTo>
                  <a:lnTo>
                    <a:pt x="568" y="180"/>
                  </a:lnTo>
                  <a:lnTo>
                    <a:pt x="558" y="188"/>
                  </a:lnTo>
                  <a:lnTo>
                    <a:pt x="549" y="197"/>
                  </a:lnTo>
                  <a:lnTo>
                    <a:pt x="538" y="207"/>
                  </a:lnTo>
                  <a:lnTo>
                    <a:pt x="526" y="216"/>
                  </a:lnTo>
                  <a:lnTo>
                    <a:pt x="517" y="228"/>
                  </a:lnTo>
                  <a:lnTo>
                    <a:pt x="507" y="239"/>
                  </a:lnTo>
                  <a:lnTo>
                    <a:pt x="496" y="248"/>
                  </a:lnTo>
                  <a:lnTo>
                    <a:pt x="486" y="260"/>
                  </a:lnTo>
                  <a:lnTo>
                    <a:pt x="475" y="273"/>
                  </a:lnTo>
                  <a:lnTo>
                    <a:pt x="465" y="286"/>
                  </a:lnTo>
                  <a:lnTo>
                    <a:pt x="456" y="300"/>
                  </a:lnTo>
                  <a:lnTo>
                    <a:pt x="444" y="313"/>
                  </a:lnTo>
                  <a:lnTo>
                    <a:pt x="435" y="328"/>
                  </a:lnTo>
                  <a:lnTo>
                    <a:pt x="425" y="343"/>
                  </a:lnTo>
                  <a:lnTo>
                    <a:pt x="414" y="359"/>
                  </a:lnTo>
                  <a:lnTo>
                    <a:pt x="404" y="376"/>
                  </a:lnTo>
                  <a:lnTo>
                    <a:pt x="395" y="393"/>
                  </a:lnTo>
                  <a:lnTo>
                    <a:pt x="387" y="410"/>
                  </a:lnTo>
                  <a:lnTo>
                    <a:pt x="378" y="427"/>
                  </a:lnTo>
                  <a:lnTo>
                    <a:pt x="368" y="446"/>
                  </a:lnTo>
                  <a:lnTo>
                    <a:pt x="359" y="467"/>
                  </a:lnTo>
                  <a:lnTo>
                    <a:pt x="351" y="488"/>
                  </a:lnTo>
                  <a:lnTo>
                    <a:pt x="342" y="509"/>
                  </a:lnTo>
                  <a:lnTo>
                    <a:pt x="334" y="530"/>
                  </a:lnTo>
                  <a:lnTo>
                    <a:pt x="327" y="552"/>
                  </a:lnTo>
                  <a:lnTo>
                    <a:pt x="321" y="575"/>
                  </a:lnTo>
                  <a:lnTo>
                    <a:pt x="0" y="533"/>
                  </a:lnTo>
                  <a:lnTo>
                    <a:pt x="20" y="501"/>
                  </a:lnTo>
                  <a:lnTo>
                    <a:pt x="258" y="514"/>
                  </a:lnTo>
                  <a:lnTo>
                    <a:pt x="258" y="513"/>
                  </a:lnTo>
                  <a:lnTo>
                    <a:pt x="260" y="509"/>
                  </a:lnTo>
                  <a:lnTo>
                    <a:pt x="260" y="503"/>
                  </a:lnTo>
                  <a:lnTo>
                    <a:pt x="264" y="494"/>
                  </a:lnTo>
                  <a:lnTo>
                    <a:pt x="266" y="488"/>
                  </a:lnTo>
                  <a:lnTo>
                    <a:pt x="268" y="482"/>
                  </a:lnTo>
                  <a:lnTo>
                    <a:pt x="268" y="476"/>
                  </a:lnTo>
                  <a:lnTo>
                    <a:pt x="271" y="471"/>
                  </a:lnTo>
                  <a:lnTo>
                    <a:pt x="273" y="463"/>
                  </a:lnTo>
                  <a:lnTo>
                    <a:pt x="277" y="456"/>
                  </a:lnTo>
                  <a:lnTo>
                    <a:pt x="281" y="448"/>
                  </a:lnTo>
                  <a:lnTo>
                    <a:pt x="285" y="440"/>
                  </a:lnTo>
                  <a:lnTo>
                    <a:pt x="287" y="433"/>
                  </a:lnTo>
                  <a:lnTo>
                    <a:pt x="290" y="423"/>
                  </a:lnTo>
                  <a:lnTo>
                    <a:pt x="294" y="412"/>
                  </a:lnTo>
                  <a:lnTo>
                    <a:pt x="300" y="404"/>
                  </a:lnTo>
                  <a:lnTo>
                    <a:pt x="304" y="393"/>
                  </a:lnTo>
                  <a:lnTo>
                    <a:pt x="309" y="383"/>
                  </a:lnTo>
                  <a:lnTo>
                    <a:pt x="313" y="374"/>
                  </a:lnTo>
                  <a:lnTo>
                    <a:pt x="321" y="364"/>
                  </a:lnTo>
                  <a:lnTo>
                    <a:pt x="325" y="353"/>
                  </a:lnTo>
                  <a:lnTo>
                    <a:pt x="330" y="342"/>
                  </a:lnTo>
                  <a:lnTo>
                    <a:pt x="338" y="330"/>
                  </a:lnTo>
                  <a:lnTo>
                    <a:pt x="344" y="321"/>
                  </a:lnTo>
                  <a:lnTo>
                    <a:pt x="351" y="309"/>
                  </a:lnTo>
                  <a:lnTo>
                    <a:pt x="357" y="298"/>
                  </a:lnTo>
                  <a:lnTo>
                    <a:pt x="365" y="286"/>
                  </a:lnTo>
                  <a:lnTo>
                    <a:pt x="374" y="275"/>
                  </a:lnTo>
                  <a:lnTo>
                    <a:pt x="380" y="264"/>
                  </a:lnTo>
                  <a:lnTo>
                    <a:pt x="389" y="252"/>
                  </a:lnTo>
                  <a:lnTo>
                    <a:pt x="397" y="239"/>
                  </a:lnTo>
                  <a:lnTo>
                    <a:pt x="406" y="228"/>
                  </a:lnTo>
                  <a:lnTo>
                    <a:pt x="416" y="216"/>
                  </a:lnTo>
                  <a:lnTo>
                    <a:pt x="425" y="205"/>
                  </a:lnTo>
                  <a:lnTo>
                    <a:pt x="435" y="193"/>
                  </a:lnTo>
                  <a:lnTo>
                    <a:pt x="446" y="182"/>
                  </a:lnTo>
                  <a:lnTo>
                    <a:pt x="456" y="171"/>
                  </a:lnTo>
                  <a:lnTo>
                    <a:pt x="467" y="159"/>
                  </a:lnTo>
                  <a:lnTo>
                    <a:pt x="477" y="150"/>
                  </a:lnTo>
                  <a:lnTo>
                    <a:pt x="490" y="140"/>
                  </a:lnTo>
                  <a:lnTo>
                    <a:pt x="501" y="129"/>
                  </a:lnTo>
                  <a:lnTo>
                    <a:pt x="513" y="117"/>
                  </a:lnTo>
                  <a:lnTo>
                    <a:pt x="526" y="110"/>
                  </a:lnTo>
                  <a:lnTo>
                    <a:pt x="539" y="100"/>
                  </a:lnTo>
                  <a:lnTo>
                    <a:pt x="551" y="89"/>
                  </a:lnTo>
                  <a:lnTo>
                    <a:pt x="564" y="81"/>
                  </a:lnTo>
                  <a:lnTo>
                    <a:pt x="579" y="72"/>
                  </a:lnTo>
                  <a:lnTo>
                    <a:pt x="593" y="64"/>
                  </a:lnTo>
                  <a:lnTo>
                    <a:pt x="608" y="55"/>
                  </a:lnTo>
                  <a:lnTo>
                    <a:pt x="623" y="47"/>
                  </a:lnTo>
                  <a:lnTo>
                    <a:pt x="638" y="41"/>
                  </a:lnTo>
                  <a:lnTo>
                    <a:pt x="655" y="34"/>
                  </a:lnTo>
                  <a:lnTo>
                    <a:pt x="671" y="28"/>
                  </a:lnTo>
                  <a:lnTo>
                    <a:pt x="686" y="22"/>
                  </a:lnTo>
                  <a:lnTo>
                    <a:pt x="703" y="17"/>
                  </a:lnTo>
                  <a:lnTo>
                    <a:pt x="722" y="11"/>
                  </a:lnTo>
                  <a:lnTo>
                    <a:pt x="739" y="7"/>
                  </a:lnTo>
                  <a:lnTo>
                    <a:pt x="756" y="3"/>
                  </a:lnTo>
                  <a:lnTo>
                    <a:pt x="775" y="0"/>
                  </a:lnTo>
                  <a:lnTo>
                    <a:pt x="794" y="0"/>
                  </a:lnTo>
                  <a:lnTo>
                    <a:pt x="838" y="11"/>
                  </a:lnTo>
                  <a:lnTo>
                    <a:pt x="838" y="11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6107113" y="4413250"/>
              <a:ext cx="627063" cy="428625"/>
            </a:xfrm>
            <a:custGeom>
              <a:avLst/>
              <a:gdLst/>
              <a:ahLst/>
              <a:cxnLst>
                <a:cxn ang="0">
                  <a:pos x="2" y="526"/>
                </a:cxn>
                <a:cxn ang="0">
                  <a:pos x="13" y="490"/>
                </a:cxn>
                <a:cxn ang="0">
                  <a:pos x="21" y="465"/>
                </a:cxn>
                <a:cxn ang="0">
                  <a:pos x="32" y="437"/>
                </a:cxn>
                <a:cxn ang="0">
                  <a:pos x="46" y="404"/>
                </a:cxn>
                <a:cxn ang="0">
                  <a:pos x="63" y="372"/>
                </a:cxn>
                <a:cxn ang="0">
                  <a:pos x="82" y="336"/>
                </a:cxn>
                <a:cxn ang="0">
                  <a:pos x="103" y="298"/>
                </a:cxn>
                <a:cxn ang="0">
                  <a:pos x="129" y="262"/>
                </a:cxn>
                <a:cxn ang="0">
                  <a:pos x="158" y="226"/>
                </a:cxn>
                <a:cxn ang="0">
                  <a:pos x="190" y="188"/>
                </a:cxn>
                <a:cxn ang="0">
                  <a:pos x="226" y="153"/>
                </a:cxn>
                <a:cxn ang="0">
                  <a:pos x="266" y="121"/>
                </a:cxn>
                <a:cxn ang="0">
                  <a:pos x="310" y="95"/>
                </a:cxn>
                <a:cxn ang="0">
                  <a:pos x="356" y="68"/>
                </a:cxn>
                <a:cxn ang="0">
                  <a:pos x="401" y="47"/>
                </a:cxn>
                <a:cxn ang="0">
                  <a:pos x="443" y="30"/>
                </a:cxn>
                <a:cxn ang="0">
                  <a:pos x="487" y="19"/>
                </a:cxn>
                <a:cxn ang="0">
                  <a:pos x="529" y="9"/>
                </a:cxn>
                <a:cxn ang="0">
                  <a:pos x="569" y="3"/>
                </a:cxn>
                <a:cxn ang="0">
                  <a:pos x="605" y="0"/>
                </a:cxn>
                <a:cxn ang="0">
                  <a:pos x="641" y="0"/>
                </a:cxn>
                <a:cxn ang="0">
                  <a:pos x="671" y="0"/>
                </a:cxn>
                <a:cxn ang="0">
                  <a:pos x="700" y="1"/>
                </a:cxn>
                <a:cxn ang="0">
                  <a:pos x="726" y="5"/>
                </a:cxn>
                <a:cxn ang="0">
                  <a:pos x="764" y="11"/>
                </a:cxn>
                <a:cxn ang="0">
                  <a:pos x="789" y="17"/>
                </a:cxn>
                <a:cxn ang="0">
                  <a:pos x="603" y="55"/>
                </a:cxn>
                <a:cxn ang="0">
                  <a:pos x="570" y="45"/>
                </a:cxn>
                <a:cxn ang="0">
                  <a:pos x="538" y="43"/>
                </a:cxn>
                <a:cxn ang="0">
                  <a:pos x="506" y="45"/>
                </a:cxn>
                <a:cxn ang="0">
                  <a:pos x="468" y="55"/>
                </a:cxn>
                <a:cxn ang="0">
                  <a:pos x="422" y="72"/>
                </a:cxn>
                <a:cxn ang="0">
                  <a:pos x="390" y="85"/>
                </a:cxn>
                <a:cxn ang="0">
                  <a:pos x="363" y="100"/>
                </a:cxn>
                <a:cxn ang="0">
                  <a:pos x="339" y="115"/>
                </a:cxn>
                <a:cxn ang="0">
                  <a:pos x="314" y="133"/>
                </a:cxn>
                <a:cxn ang="0">
                  <a:pos x="287" y="153"/>
                </a:cxn>
                <a:cxn ang="0">
                  <a:pos x="245" y="190"/>
                </a:cxn>
                <a:cxn ang="0">
                  <a:pos x="215" y="220"/>
                </a:cxn>
                <a:cxn ang="0">
                  <a:pos x="183" y="258"/>
                </a:cxn>
                <a:cxn ang="0">
                  <a:pos x="160" y="285"/>
                </a:cxn>
                <a:cxn ang="0">
                  <a:pos x="139" y="313"/>
                </a:cxn>
                <a:cxn ang="0">
                  <a:pos x="120" y="342"/>
                </a:cxn>
                <a:cxn ang="0">
                  <a:pos x="103" y="370"/>
                </a:cxn>
                <a:cxn ang="0">
                  <a:pos x="86" y="400"/>
                </a:cxn>
                <a:cxn ang="0">
                  <a:pos x="70" y="431"/>
                </a:cxn>
                <a:cxn ang="0">
                  <a:pos x="36" y="495"/>
                </a:cxn>
              </a:cxnLst>
              <a:rect l="0" t="0" r="r" b="b"/>
              <a:pathLst>
                <a:path w="789" h="539">
                  <a:moveTo>
                    <a:pt x="36" y="495"/>
                  </a:moveTo>
                  <a:lnTo>
                    <a:pt x="0" y="539"/>
                  </a:lnTo>
                  <a:lnTo>
                    <a:pt x="0" y="535"/>
                  </a:lnTo>
                  <a:lnTo>
                    <a:pt x="2" y="526"/>
                  </a:lnTo>
                  <a:lnTo>
                    <a:pt x="2" y="518"/>
                  </a:lnTo>
                  <a:lnTo>
                    <a:pt x="6" y="509"/>
                  </a:lnTo>
                  <a:lnTo>
                    <a:pt x="8" y="497"/>
                  </a:lnTo>
                  <a:lnTo>
                    <a:pt x="13" y="490"/>
                  </a:lnTo>
                  <a:lnTo>
                    <a:pt x="13" y="482"/>
                  </a:lnTo>
                  <a:lnTo>
                    <a:pt x="17" y="476"/>
                  </a:lnTo>
                  <a:lnTo>
                    <a:pt x="17" y="471"/>
                  </a:lnTo>
                  <a:lnTo>
                    <a:pt x="21" y="465"/>
                  </a:lnTo>
                  <a:lnTo>
                    <a:pt x="23" y="456"/>
                  </a:lnTo>
                  <a:lnTo>
                    <a:pt x="25" y="450"/>
                  </a:lnTo>
                  <a:lnTo>
                    <a:pt x="29" y="442"/>
                  </a:lnTo>
                  <a:lnTo>
                    <a:pt x="32" y="437"/>
                  </a:lnTo>
                  <a:lnTo>
                    <a:pt x="34" y="427"/>
                  </a:lnTo>
                  <a:lnTo>
                    <a:pt x="38" y="419"/>
                  </a:lnTo>
                  <a:lnTo>
                    <a:pt x="42" y="412"/>
                  </a:lnTo>
                  <a:lnTo>
                    <a:pt x="46" y="404"/>
                  </a:lnTo>
                  <a:lnTo>
                    <a:pt x="50" y="395"/>
                  </a:lnTo>
                  <a:lnTo>
                    <a:pt x="53" y="387"/>
                  </a:lnTo>
                  <a:lnTo>
                    <a:pt x="57" y="380"/>
                  </a:lnTo>
                  <a:lnTo>
                    <a:pt x="63" y="372"/>
                  </a:lnTo>
                  <a:lnTo>
                    <a:pt x="67" y="361"/>
                  </a:lnTo>
                  <a:lnTo>
                    <a:pt x="70" y="353"/>
                  </a:lnTo>
                  <a:lnTo>
                    <a:pt x="74" y="343"/>
                  </a:lnTo>
                  <a:lnTo>
                    <a:pt x="82" y="336"/>
                  </a:lnTo>
                  <a:lnTo>
                    <a:pt x="86" y="324"/>
                  </a:lnTo>
                  <a:lnTo>
                    <a:pt x="91" y="317"/>
                  </a:lnTo>
                  <a:lnTo>
                    <a:pt x="97" y="307"/>
                  </a:lnTo>
                  <a:lnTo>
                    <a:pt x="103" y="298"/>
                  </a:lnTo>
                  <a:lnTo>
                    <a:pt x="108" y="288"/>
                  </a:lnTo>
                  <a:lnTo>
                    <a:pt x="114" y="279"/>
                  </a:lnTo>
                  <a:lnTo>
                    <a:pt x="122" y="271"/>
                  </a:lnTo>
                  <a:lnTo>
                    <a:pt x="129" y="262"/>
                  </a:lnTo>
                  <a:lnTo>
                    <a:pt x="135" y="250"/>
                  </a:lnTo>
                  <a:lnTo>
                    <a:pt x="143" y="243"/>
                  </a:lnTo>
                  <a:lnTo>
                    <a:pt x="150" y="233"/>
                  </a:lnTo>
                  <a:lnTo>
                    <a:pt x="158" y="226"/>
                  </a:lnTo>
                  <a:lnTo>
                    <a:pt x="166" y="214"/>
                  </a:lnTo>
                  <a:lnTo>
                    <a:pt x="173" y="207"/>
                  </a:lnTo>
                  <a:lnTo>
                    <a:pt x="181" y="197"/>
                  </a:lnTo>
                  <a:lnTo>
                    <a:pt x="190" y="188"/>
                  </a:lnTo>
                  <a:lnTo>
                    <a:pt x="198" y="178"/>
                  </a:lnTo>
                  <a:lnTo>
                    <a:pt x="207" y="171"/>
                  </a:lnTo>
                  <a:lnTo>
                    <a:pt x="215" y="161"/>
                  </a:lnTo>
                  <a:lnTo>
                    <a:pt x="226" y="153"/>
                  </a:lnTo>
                  <a:lnTo>
                    <a:pt x="236" y="144"/>
                  </a:lnTo>
                  <a:lnTo>
                    <a:pt x="245" y="136"/>
                  </a:lnTo>
                  <a:lnTo>
                    <a:pt x="255" y="129"/>
                  </a:lnTo>
                  <a:lnTo>
                    <a:pt x="266" y="121"/>
                  </a:lnTo>
                  <a:lnTo>
                    <a:pt x="278" y="114"/>
                  </a:lnTo>
                  <a:lnTo>
                    <a:pt x="287" y="108"/>
                  </a:lnTo>
                  <a:lnTo>
                    <a:pt x="299" y="100"/>
                  </a:lnTo>
                  <a:lnTo>
                    <a:pt x="310" y="95"/>
                  </a:lnTo>
                  <a:lnTo>
                    <a:pt x="321" y="85"/>
                  </a:lnTo>
                  <a:lnTo>
                    <a:pt x="333" y="79"/>
                  </a:lnTo>
                  <a:lnTo>
                    <a:pt x="344" y="74"/>
                  </a:lnTo>
                  <a:lnTo>
                    <a:pt x="356" y="68"/>
                  </a:lnTo>
                  <a:lnTo>
                    <a:pt x="365" y="60"/>
                  </a:lnTo>
                  <a:lnTo>
                    <a:pt x="378" y="57"/>
                  </a:lnTo>
                  <a:lnTo>
                    <a:pt x="388" y="51"/>
                  </a:lnTo>
                  <a:lnTo>
                    <a:pt x="401" y="47"/>
                  </a:lnTo>
                  <a:lnTo>
                    <a:pt x="411" y="41"/>
                  </a:lnTo>
                  <a:lnTo>
                    <a:pt x="422" y="38"/>
                  </a:lnTo>
                  <a:lnTo>
                    <a:pt x="432" y="34"/>
                  </a:lnTo>
                  <a:lnTo>
                    <a:pt x="443" y="30"/>
                  </a:lnTo>
                  <a:lnTo>
                    <a:pt x="454" y="26"/>
                  </a:lnTo>
                  <a:lnTo>
                    <a:pt x="466" y="24"/>
                  </a:lnTo>
                  <a:lnTo>
                    <a:pt x="475" y="20"/>
                  </a:lnTo>
                  <a:lnTo>
                    <a:pt x="487" y="19"/>
                  </a:lnTo>
                  <a:lnTo>
                    <a:pt x="498" y="15"/>
                  </a:lnTo>
                  <a:lnTo>
                    <a:pt x="508" y="13"/>
                  </a:lnTo>
                  <a:lnTo>
                    <a:pt x="519" y="11"/>
                  </a:lnTo>
                  <a:lnTo>
                    <a:pt x="529" y="9"/>
                  </a:lnTo>
                  <a:lnTo>
                    <a:pt x="538" y="7"/>
                  </a:lnTo>
                  <a:lnTo>
                    <a:pt x="548" y="5"/>
                  </a:lnTo>
                  <a:lnTo>
                    <a:pt x="557" y="3"/>
                  </a:lnTo>
                  <a:lnTo>
                    <a:pt x="569" y="3"/>
                  </a:lnTo>
                  <a:lnTo>
                    <a:pt x="576" y="1"/>
                  </a:lnTo>
                  <a:lnTo>
                    <a:pt x="586" y="1"/>
                  </a:lnTo>
                  <a:lnTo>
                    <a:pt x="595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41" y="0"/>
                  </a:lnTo>
                  <a:lnTo>
                    <a:pt x="646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9" y="0"/>
                  </a:lnTo>
                  <a:lnTo>
                    <a:pt x="686" y="1"/>
                  </a:lnTo>
                  <a:lnTo>
                    <a:pt x="692" y="1"/>
                  </a:lnTo>
                  <a:lnTo>
                    <a:pt x="700" y="1"/>
                  </a:lnTo>
                  <a:lnTo>
                    <a:pt x="705" y="1"/>
                  </a:lnTo>
                  <a:lnTo>
                    <a:pt x="713" y="3"/>
                  </a:lnTo>
                  <a:lnTo>
                    <a:pt x="719" y="3"/>
                  </a:lnTo>
                  <a:lnTo>
                    <a:pt x="726" y="5"/>
                  </a:lnTo>
                  <a:lnTo>
                    <a:pt x="738" y="7"/>
                  </a:lnTo>
                  <a:lnTo>
                    <a:pt x="747" y="9"/>
                  </a:lnTo>
                  <a:lnTo>
                    <a:pt x="757" y="9"/>
                  </a:lnTo>
                  <a:lnTo>
                    <a:pt x="764" y="11"/>
                  </a:lnTo>
                  <a:lnTo>
                    <a:pt x="770" y="13"/>
                  </a:lnTo>
                  <a:lnTo>
                    <a:pt x="778" y="15"/>
                  </a:lnTo>
                  <a:lnTo>
                    <a:pt x="785" y="17"/>
                  </a:lnTo>
                  <a:lnTo>
                    <a:pt x="789" y="17"/>
                  </a:lnTo>
                  <a:lnTo>
                    <a:pt x="610" y="60"/>
                  </a:lnTo>
                  <a:lnTo>
                    <a:pt x="608" y="58"/>
                  </a:lnTo>
                  <a:lnTo>
                    <a:pt x="607" y="57"/>
                  </a:lnTo>
                  <a:lnTo>
                    <a:pt x="603" y="55"/>
                  </a:lnTo>
                  <a:lnTo>
                    <a:pt x="597" y="53"/>
                  </a:lnTo>
                  <a:lnTo>
                    <a:pt x="588" y="51"/>
                  </a:lnTo>
                  <a:lnTo>
                    <a:pt x="580" y="49"/>
                  </a:lnTo>
                  <a:lnTo>
                    <a:pt x="570" y="45"/>
                  </a:lnTo>
                  <a:lnTo>
                    <a:pt x="561" y="45"/>
                  </a:lnTo>
                  <a:lnTo>
                    <a:pt x="551" y="45"/>
                  </a:lnTo>
                  <a:lnTo>
                    <a:pt x="546" y="43"/>
                  </a:lnTo>
                  <a:lnTo>
                    <a:pt x="538" y="43"/>
                  </a:lnTo>
                  <a:lnTo>
                    <a:pt x="532" y="43"/>
                  </a:lnTo>
                  <a:lnTo>
                    <a:pt x="523" y="43"/>
                  </a:lnTo>
                  <a:lnTo>
                    <a:pt x="515" y="45"/>
                  </a:lnTo>
                  <a:lnTo>
                    <a:pt x="506" y="45"/>
                  </a:lnTo>
                  <a:lnTo>
                    <a:pt x="498" y="49"/>
                  </a:lnTo>
                  <a:lnTo>
                    <a:pt x="487" y="49"/>
                  </a:lnTo>
                  <a:lnTo>
                    <a:pt x="477" y="51"/>
                  </a:lnTo>
                  <a:lnTo>
                    <a:pt x="468" y="55"/>
                  </a:lnTo>
                  <a:lnTo>
                    <a:pt x="456" y="58"/>
                  </a:lnTo>
                  <a:lnTo>
                    <a:pt x="445" y="62"/>
                  </a:lnTo>
                  <a:lnTo>
                    <a:pt x="434" y="66"/>
                  </a:lnTo>
                  <a:lnTo>
                    <a:pt x="422" y="72"/>
                  </a:lnTo>
                  <a:lnTo>
                    <a:pt x="411" y="77"/>
                  </a:lnTo>
                  <a:lnTo>
                    <a:pt x="403" y="79"/>
                  </a:lnTo>
                  <a:lnTo>
                    <a:pt x="397" y="83"/>
                  </a:lnTo>
                  <a:lnTo>
                    <a:pt x="390" y="85"/>
                  </a:lnTo>
                  <a:lnTo>
                    <a:pt x="384" y="89"/>
                  </a:lnTo>
                  <a:lnTo>
                    <a:pt x="377" y="93"/>
                  </a:lnTo>
                  <a:lnTo>
                    <a:pt x="371" y="96"/>
                  </a:lnTo>
                  <a:lnTo>
                    <a:pt x="363" y="100"/>
                  </a:lnTo>
                  <a:lnTo>
                    <a:pt x="358" y="104"/>
                  </a:lnTo>
                  <a:lnTo>
                    <a:pt x="352" y="108"/>
                  </a:lnTo>
                  <a:lnTo>
                    <a:pt x="344" y="110"/>
                  </a:lnTo>
                  <a:lnTo>
                    <a:pt x="339" y="115"/>
                  </a:lnTo>
                  <a:lnTo>
                    <a:pt x="333" y="119"/>
                  </a:lnTo>
                  <a:lnTo>
                    <a:pt x="325" y="125"/>
                  </a:lnTo>
                  <a:lnTo>
                    <a:pt x="319" y="129"/>
                  </a:lnTo>
                  <a:lnTo>
                    <a:pt x="314" y="133"/>
                  </a:lnTo>
                  <a:lnTo>
                    <a:pt x="308" y="138"/>
                  </a:lnTo>
                  <a:lnTo>
                    <a:pt x="300" y="142"/>
                  </a:lnTo>
                  <a:lnTo>
                    <a:pt x="295" y="148"/>
                  </a:lnTo>
                  <a:lnTo>
                    <a:pt x="287" y="153"/>
                  </a:lnTo>
                  <a:lnTo>
                    <a:pt x="281" y="157"/>
                  </a:lnTo>
                  <a:lnTo>
                    <a:pt x="268" y="169"/>
                  </a:lnTo>
                  <a:lnTo>
                    <a:pt x="257" y="180"/>
                  </a:lnTo>
                  <a:lnTo>
                    <a:pt x="245" y="190"/>
                  </a:lnTo>
                  <a:lnTo>
                    <a:pt x="234" y="203"/>
                  </a:lnTo>
                  <a:lnTo>
                    <a:pt x="226" y="209"/>
                  </a:lnTo>
                  <a:lnTo>
                    <a:pt x="221" y="214"/>
                  </a:lnTo>
                  <a:lnTo>
                    <a:pt x="215" y="220"/>
                  </a:lnTo>
                  <a:lnTo>
                    <a:pt x="211" y="228"/>
                  </a:lnTo>
                  <a:lnTo>
                    <a:pt x="198" y="239"/>
                  </a:lnTo>
                  <a:lnTo>
                    <a:pt x="186" y="250"/>
                  </a:lnTo>
                  <a:lnTo>
                    <a:pt x="183" y="258"/>
                  </a:lnTo>
                  <a:lnTo>
                    <a:pt x="177" y="266"/>
                  </a:lnTo>
                  <a:lnTo>
                    <a:pt x="171" y="271"/>
                  </a:lnTo>
                  <a:lnTo>
                    <a:pt x="166" y="279"/>
                  </a:lnTo>
                  <a:lnTo>
                    <a:pt x="160" y="285"/>
                  </a:lnTo>
                  <a:lnTo>
                    <a:pt x="156" y="292"/>
                  </a:lnTo>
                  <a:lnTo>
                    <a:pt x="150" y="298"/>
                  </a:lnTo>
                  <a:lnTo>
                    <a:pt x="145" y="305"/>
                  </a:lnTo>
                  <a:lnTo>
                    <a:pt x="139" y="313"/>
                  </a:lnTo>
                  <a:lnTo>
                    <a:pt x="135" y="321"/>
                  </a:lnTo>
                  <a:lnTo>
                    <a:pt x="129" y="326"/>
                  </a:lnTo>
                  <a:lnTo>
                    <a:pt x="126" y="336"/>
                  </a:lnTo>
                  <a:lnTo>
                    <a:pt x="120" y="342"/>
                  </a:lnTo>
                  <a:lnTo>
                    <a:pt x="116" y="349"/>
                  </a:lnTo>
                  <a:lnTo>
                    <a:pt x="110" y="355"/>
                  </a:lnTo>
                  <a:lnTo>
                    <a:pt x="107" y="364"/>
                  </a:lnTo>
                  <a:lnTo>
                    <a:pt x="103" y="370"/>
                  </a:lnTo>
                  <a:lnTo>
                    <a:pt x="97" y="378"/>
                  </a:lnTo>
                  <a:lnTo>
                    <a:pt x="93" y="385"/>
                  </a:lnTo>
                  <a:lnTo>
                    <a:pt x="89" y="393"/>
                  </a:lnTo>
                  <a:lnTo>
                    <a:pt x="86" y="400"/>
                  </a:lnTo>
                  <a:lnTo>
                    <a:pt x="82" y="408"/>
                  </a:lnTo>
                  <a:lnTo>
                    <a:pt x="78" y="416"/>
                  </a:lnTo>
                  <a:lnTo>
                    <a:pt x="74" y="423"/>
                  </a:lnTo>
                  <a:lnTo>
                    <a:pt x="70" y="431"/>
                  </a:lnTo>
                  <a:lnTo>
                    <a:pt x="67" y="438"/>
                  </a:lnTo>
                  <a:lnTo>
                    <a:pt x="65" y="446"/>
                  </a:lnTo>
                  <a:lnTo>
                    <a:pt x="61" y="456"/>
                  </a:lnTo>
                  <a:lnTo>
                    <a:pt x="36" y="495"/>
                  </a:lnTo>
                  <a:lnTo>
                    <a:pt x="36" y="495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0" name="Freeform 20"/>
            <p:cNvSpPr>
              <a:spLocks/>
            </p:cNvSpPr>
            <p:nvPr/>
          </p:nvSpPr>
          <p:spPr bwMode="auto">
            <a:xfrm>
              <a:off x="6584950" y="4514850"/>
              <a:ext cx="590550" cy="1595438"/>
            </a:xfrm>
            <a:custGeom>
              <a:avLst/>
              <a:gdLst/>
              <a:ahLst/>
              <a:cxnLst>
                <a:cxn ang="0">
                  <a:pos x="659" y="1227"/>
                </a:cxn>
                <a:cxn ang="0">
                  <a:pos x="502" y="158"/>
                </a:cxn>
                <a:cxn ang="0">
                  <a:pos x="479" y="171"/>
                </a:cxn>
                <a:cxn ang="0">
                  <a:pos x="456" y="184"/>
                </a:cxn>
                <a:cxn ang="0">
                  <a:pos x="433" y="205"/>
                </a:cxn>
                <a:cxn ang="0">
                  <a:pos x="403" y="232"/>
                </a:cxn>
                <a:cxn ang="0">
                  <a:pos x="372" y="264"/>
                </a:cxn>
                <a:cxn ang="0">
                  <a:pos x="340" y="304"/>
                </a:cxn>
                <a:cxn ang="0">
                  <a:pos x="308" y="351"/>
                </a:cxn>
                <a:cxn ang="0">
                  <a:pos x="274" y="405"/>
                </a:cxn>
                <a:cxn ang="0">
                  <a:pos x="241" y="471"/>
                </a:cxn>
                <a:cxn ang="0">
                  <a:pos x="209" y="543"/>
                </a:cxn>
                <a:cxn ang="0">
                  <a:pos x="182" y="625"/>
                </a:cxn>
                <a:cxn ang="0">
                  <a:pos x="158" y="718"/>
                </a:cxn>
                <a:cxn ang="0">
                  <a:pos x="139" y="821"/>
                </a:cxn>
                <a:cxn ang="0">
                  <a:pos x="125" y="935"/>
                </a:cxn>
                <a:cxn ang="0">
                  <a:pos x="118" y="1060"/>
                </a:cxn>
                <a:cxn ang="0">
                  <a:pos x="118" y="1197"/>
                </a:cxn>
                <a:cxn ang="0">
                  <a:pos x="127" y="1347"/>
                </a:cxn>
                <a:cxn ang="0">
                  <a:pos x="142" y="1510"/>
                </a:cxn>
                <a:cxn ang="0">
                  <a:pos x="173" y="1687"/>
                </a:cxn>
                <a:cxn ang="0">
                  <a:pos x="669" y="1624"/>
                </a:cxn>
                <a:cxn ang="0">
                  <a:pos x="142" y="2006"/>
                </a:cxn>
                <a:cxn ang="0">
                  <a:pos x="137" y="1989"/>
                </a:cxn>
                <a:cxn ang="0">
                  <a:pos x="127" y="1966"/>
                </a:cxn>
                <a:cxn ang="0">
                  <a:pos x="120" y="1936"/>
                </a:cxn>
                <a:cxn ang="0">
                  <a:pos x="106" y="1894"/>
                </a:cxn>
                <a:cxn ang="0">
                  <a:pos x="95" y="1849"/>
                </a:cxn>
                <a:cxn ang="0">
                  <a:pos x="80" y="1793"/>
                </a:cxn>
                <a:cxn ang="0">
                  <a:pos x="66" y="1735"/>
                </a:cxn>
                <a:cxn ang="0">
                  <a:pos x="53" y="1668"/>
                </a:cxn>
                <a:cxn ang="0">
                  <a:pos x="40" y="1598"/>
                </a:cxn>
                <a:cxn ang="0">
                  <a:pos x="28" y="1522"/>
                </a:cxn>
                <a:cxn ang="0">
                  <a:pos x="17" y="1442"/>
                </a:cxn>
                <a:cxn ang="0">
                  <a:pos x="7" y="1358"/>
                </a:cxn>
                <a:cxn ang="0">
                  <a:pos x="2" y="1273"/>
                </a:cxn>
                <a:cxn ang="0">
                  <a:pos x="0" y="1184"/>
                </a:cxn>
                <a:cxn ang="0">
                  <a:pos x="2" y="1096"/>
                </a:cxn>
                <a:cxn ang="0">
                  <a:pos x="5" y="1003"/>
                </a:cxn>
                <a:cxn ang="0">
                  <a:pos x="13" y="912"/>
                </a:cxn>
                <a:cxn ang="0">
                  <a:pos x="28" y="819"/>
                </a:cxn>
                <a:cxn ang="0">
                  <a:pos x="47" y="728"/>
                </a:cxn>
                <a:cxn ang="0">
                  <a:pos x="72" y="634"/>
                </a:cxn>
                <a:cxn ang="0">
                  <a:pos x="83" y="600"/>
                </a:cxn>
                <a:cxn ang="0">
                  <a:pos x="89" y="579"/>
                </a:cxn>
                <a:cxn ang="0">
                  <a:pos x="97" y="557"/>
                </a:cxn>
                <a:cxn ang="0">
                  <a:pos x="106" y="536"/>
                </a:cxn>
                <a:cxn ang="0">
                  <a:pos x="114" y="511"/>
                </a:cxn>
                <a:cxn ang="0">
                  <a:pos x="123" y="484"/>
                </a:cxn>
                <a:cxn ang="0">
                  <a:pos x="135" y="458"/>
                </a:cxn>
                <a:cxn ang="0">
                  <a:pos x="148" y="427"/>
                </a:cxn>
                <a:cxn ang="0">
                  <a:pos x="163" y="397"/>
                </a:cxn>
                <a:cxn ang="0">
                  <a:pos x="177" y="363"/>
                </a:cxn>
                <a:cxn ang="0">
                  <a:pos x="192" y="332"/>
                </a:cxn>
                <a:cxn ang="0">
                  <a:pos x="209" y="298"/>
                </a:cxn>
                <a:cxn ang="0">
                  <a:pos x="226" y="268"/>
                </a:cxn>
                <a:cxn ang="0">
                  <a:pos x="245" y="235"/>
                </a:cxn>
                <a:cxn ang="0">
                  <a:pos x="264" y="205"/>
                </a:cxn>
                <a:cxn ang="0">
                  <a:pos x="283" y="175"/>
                </a:cxn>
                <a:cxn ang="0">
                  <a:pos x="304" y="148"/>
                </a:cxn>
                <a:cxn ang="0">
                  <a:pos x="325" y="121"/>
                </a:cxn>
                <a:cxn ang="0">
                  <a:pos x="348" y="101"/>
                </a:cxn>
                <a:cxn ang="0">
                  <a:pos x="99" y="64"/>
                </a:cxn>
              </a:cxnLst>
              <a:rect l="0" t="0" r="r" b="b"/>
              <a:pathLst>
                <a:path w="743" h="2010">
                  <a:moveTo>
                    <a:pt x="186" y="17"/>
                  </a:moveTo>
                  <a:lnTo>
                    <a:pt x="572" y="0"/>
                  </a:lnTo>
                  <a:lnTo>
                    <a:pt x="659" y="1227"/>
                  </a:lnTo>
                  <a:lnTo>
                    <a:pt x="639" y="1387"/>
                  </a:lnTo>
                  <a:lnTo>
                    <a:pt x="504" y="158"/>
                  </a:lnTo>
                  <a:lnTo>
                    <a:pt x="502" y="158"/>
                  </a:lnTo>
                  <a:lnTo>
                    <a:pt x="496" y="159"/>
                  </a:lnTo>
                  <a:lnTo>
                    <a:pt x="488" y="163"/>
                  </a:lnTo>
                  <a:lnTo>
                    <a:pt x="479" y="171"/>
                  </a:lnTo>
                  <a:lnTo>
                    <a:pt x="471" y="175"/>
                  </a:lnTo>
                  <a:lnTo>
                    <a:pt x="464" y="180"/>
                  </a:lnTo>
                  <a:lnTo>
                    <a:pt x="456" y="184"/>
                  </a:lnTo>
                  <a:lnTo>
                    <a:pt x="450" y="192"/>
                  </a:lnTo>
                  <a:lnTo>
                    <a:pt x="441" y="197"/>
                  </a:lnTo>
                  <a:lnTo>
                    <a:pt x="433" y="205"/>
                  </a:lnTo>
                  <a:lnTo>
                    <a:pt x="424" y="213"/>
                  </a:lnTo>
                  <a:lnTo>
                    <a:pt x="414" y="222"/>
                  </a:lnTo>
                  <a:lnTo>
                    <a:pt x="403" y="232"/>
                  </a:lnTo>
                  <a:lnTo>
                    <a:pt x="393" y="241"/>
                  </a:lnTo>
                  <a:lnTo>
                    <a:pt x="384" y="251"/>
                  </a:lnTo>
                  <a:lnTo>
                    <a:pt x="372" y="264"/>
                  </a:lnTo>
                  <a:lnTo>
                    <a:pt x="361" y="275"/>
                  </a:lnTo>
                  <a:lnTo>
                    <a:pt x="351" y="291"/>
                  </a:lnTo>
                  <a:lnTo>
                    <a:pt x="340" y="304"/>
                  </a:lnTo>
                  <a:lnTo>
                    <a:pt x="331" y="319"/>
                  </a:lnTo>
                  <a:lnTo>
                    <a:pt x="317" y="334"/>
                  </a:lnTo>
                  <a:lnTo>
                    <a:pt x="308" y="351"/>
                  </a:lnTo>
                  <a:lnTo>
                    <a:pt x="294" y="368"/>
                  </a:lnTo>
                  <a:lnTo>
                    <a:pt x="285" y="387"/>
                  </a:lnTo>
                  <a:lnTo>
                    <a:pt x="274" y="405"/>
                  </a:lnTo>
                  <a:lnTo>
                    <a:pt x="262" y="427"/>
                  </a:lnTo>
                  <a:lnTo>
                    <a:pt x="253" y="446"/>
                  </a:lnTo>
                  <a:lnTo>
                    <a:pt x="241" y="471"/>
                  </a:lnTo>
                  <a:lnTo>
                    <a:pt x="230" y="492"/>
                  </a:lnTo>
                  <a:lnTo>
                    <a:pt x="220" y="517"/>
                  </a:lnTo>
                  <a:lnTo>
                    <a:pt x="209" y="543"/>
                  </a:lnTo>
                  <a:lnTo>
                    <a:pt x="201" y="570"/>
                  </a:lnTo>
                  <a:lnTo>
                    <a:pt x="190" y="596"/>
                  </a:lnTo>
                  <a:lnTo>
                    <a:pt x="182" y="625"/>
                  </a:lnTo>
                  <a:lnTo>
                    <a:pt x="173" y="655"/>
                  </a:lnTo>
                  <a:lnTo>
                    <a:pt x="165" y="686"/>
                  </a:lnTo>
                  <a:lnTo>
                    <a:pt x="158" y="718"/>
                  </a:lnTo>
                  <a:lnTo>
                    <a:pt x="150" y="750"/>
                  </a:lnTo>
                  <a:lnTo>
                    <a:pt x="144" y="785"/>
                  </a:lnTo>
                  <a:lnTo>
                    <a:pt x="139" y="821"/>
                  </a:lnTo>
                  <a:lnTo>
                    <a:pt x="133" y="857"/>
                  </a:lnTo>
                  <a:lnTo>
                    <a:pt x="127" y="897"/>
                  </a:lnTo>
                  <a:lnTo>
                    <a:pt x="125" y="935"/>
                  </a:lnTo>
                  <a:lnTo>
                    <a:pt x="123" y="976"/>
                  </a:lnTo>
                  <a:lnTo>
                    <a:pt x="120" y="1018"/>
                  </a:lnTo>
                  <a:lnTo>
                    <a:pt x="118" y="1060"/>
                  </a:lnTo>
                  <a:lnTo>
                    <a:pt x="118" y="1104"/>
                  </a:lnTo>
                  <a:lnTo>
                    <a:pt x="118" y="1149"/>
                  </a:lnTo>
                  <a:lnTo>
                    <a:pt x="118" y="1197"/>
                  </a:lnTo>
                  <a:lnTo>
                    <a:pt x="120" y="1246"/>
                  </a:lnTo>
                  <a:lnTo>
                    <a:pt x="123" y="1296"/>
                  </a:lnTo>
                  <a:lnTo>
                    <a:pt x="127" y="1347"/>
                  </a:lnTo>
                  <a:lnTo>
                    <a:pt x="131" y="1400"/>
                  </a:lnTo>
                  <a:lnTo>
                    <a:pt x="137" y="1453"/>
                  </a:lnTo>
                  <a:lnTo>
                    <a:pt x="142" y="1510"/>
                  </a:lnTo>
                  <a:lnTo>
                    <a:pt x="152" y="1567"/>
                  </a:lnTo>
                  <a:lnTo>
                    <a:pt x="161" y="1624"/>
                  </a:lnTo>
                  <a:lnTo>
                    <a:pt x="173" y="1687"/>
                  </a:lnTo>
                  <a:lnTo>
                    <a:pt x="184" y="1748"/>
                  </a:lnTo>
                  <a:lnTo>
                    <a:pt x="197" y="1812"/>
                  </a:lnTo>
                  <a:lnTo>
                    <a:pt x="669" y="1624"/>
                  </a:lnTo>
                  <a:lnTo>
                    <a:pt x="743" y="1706"/>
                  </a:lnTo>
                  <a:lnTo>
                    <a:pt x="144" y="2010"/>
                  </a:lnTo>
                  <a:lnTo>
                    <a:pt x="142" y="2006"/>
                  </a:lnTo>
                  <a:lnTo>
                    <a:pt x="140" y="2001"/>
                  </a:lnTo>
                  <a:lnTo>
                    <a:pt x="139" y="1995"/>
                  </a:lnTo>
                  <a:lnTo>
                    <a:pt x="137" y="1989"/>
                  </a:lnTo>
                  <a:lnTo>
                    <a:pt x="135" y="1983"/>
                  </a:lnTo>
                  <a:lnTo>
                    <a:pt x="131" y="1976"/>
                  </a:lnTo>
                  <a:lnTo>
                    <a:pt x="127" y="1966"/>
                  </a:lnTo>
                  <a:lnTo>
                    <a:pt x="125" y="1957"/>
                  </a:lnTo>
                  <a:lnTo>
                    <a:pt x="121" y="1945"/>
                  </a:lnTo>
                  <a:lnTo>
                    <a:pt x="120" y="1936"/>
                  </a:lnTo>
                  <a:lnTo>
                    <a:pt x="114" y="1923"/>
                  </a:lnTo>
                  <a:lnTo>
                    <a:pt x="112" y="1909"/>
                  </a:lnTo>
                  <a:lnTo>
                    <a:pt x="106" y="1894"/>
                  </a:lnTo>
                  <a:lnTo>
                    <a:pt x="102" y="1881"/>
                  </a:lnTo>
                  <a:lnTo>
                    <a:pt x="97" y="1864"/>
                  </a:lnTo>
                  <a:lnTo>
                    <a:pt x="95" y="1849"/>
                  </a:lnTo>
                  <a:lnTo>
                    <a:pt x="89" y="1830"/>
                  </a:lnTo>
                  <a:lnTo>
                    <a:pt x="85" y="1812"/>
                  </a:lnTo>
                  <a:lnTo>
                    <a:pt x="80" y="1793"/>
                  </a:lnTo>
                  <a:lnTo>
                    <a:pt x="76" y="1774"/>
                  </a:lnTo>
                  <a:lnTo>
                    <a:pt x="70" y="1754"/>
                  </a:lnTo>
                  <a:lnTo>
                    <a:pt x="66" y="1735"/>
                  </a:lnTo>
                  <a:lnTo>
                    <a:pt x="61" y="1712"/>
                  </a:lnTo>
                  <a:lnTo>
                    <a:pt x="57" y="1691"/>
                  </a:lnTo>
                  <a:lnTo>
                    <a:pt x="53" y="1668"/>
                  </a:lnTo>
                  <a:lnTo>
                    <a:pt x="49" y="1645"/>
                  </a:lnTo>
                  <a:lnTo>
                    <a:pt x="43" y="1622"/>
                  </a:lnTo>
                  <a:lnTo>
                    <a:pt x="40" y="1598"/>
                  </a:lnTo>
                  <a:lnTo>
                    <a:pt x="36" y="1573"/>
                  </a:lnTo>
                  <a:lnTo>
                    <a:pt x="32" y="1548"/>
                  </a:lnTo>
                  <a:lnTo>
                    <a:pt x="28" y="1522"/>
                  </a:lnTo>
                  <a:lnTo>
                    <a:pt x="24" y="1495"/>
                  </a:lnTo>
                  <a:lnTo>
                    <a:pt x="21" y="1469"/>
                  </a:lnTo>
                  <a:lnTo>
                    <a:pt x="17" y="1442"/>
                  </a:lnTo>
                  <a:lnTo>
                    <a:pt x="13" y="1413"/>
                  </a:lnTo>
                  <a:lnTo>
                    <a:pt x="11" y="1387"/>
                  </a:lnTo>
                  <a:lnTo>
                    <a:pt x="7" y="1358"/>
                  </a:lnTo>
                  <a:lnTo>
                    <a:pt x="7" y="1332"/>
                  </a:lnTo>
                  <a:lnTo>
                    <a:pt x="4" y="1301"/>
                  </a:lnTo>
                  <a:lnTo>
                    <a:pt x="2" y="1273"/>
                  </a:lnTo>
                  <a:lnTo>
                    <a:pt x="0" y="1242"/>
                  </a:lnTo>
                  <a:lnTo>
                    <a:pt x="0" y="1214"/>
                  </a:lnTo>
                  <a:lnTo>
                    <a:pt x="0" y="1184"/>
                  </a:lnTo>
                  <a:lnTo>
                    <a:pt x="0" y="1155"/>
                  </a:lnTo>
                  <a:lnTo>
                    <a:pt x="0" y="1125"/>
                  </a:lnTo>
                  <a:lnTo>
                    <a:pt x="2" y="1096"/>
                  </a:lnTo>
                  <a:lnTo>
                    <a:pt x="2" y="1066"/>
                  </a:lnTo>
                  <a:lnTo>
                    <a:pt x="4" y="1035"/>
                  </a:lnTo>
                  <a:lnTo>
                    <a:pt x="5" y="1003"/>
                  </a:lnTo>
                  <a:lnTo>
                    <a:pt x="7" y="973"/>
                  </a:lnTo>
                  <a:lnTo>
                    <a:pt x="11" y="942"/>
                  </a:lnTo>
                  <a:lnTo>
                    <a:pt x="13" y="912"/>
                  </a:lnTo>
                  <a:lnTo>
                    <a:pt x="17" y="881"/>
                  </a:lnTo>
                  <a:lnTo>
                    <a:pt x="23" y="851"/>
                  </a:lnTo>
                  <a:lnTo>
                    <a:pt x="28" y="819"/>
                  </a:lnTo>
                  <a:lnTo>
                    <a:pt x="32" y="788"/>
                  </a:lnTo>
                  <a:lnTo>
                    <a:pt x="40" y="758"/>
                  </a:lnTo>
                  <a:lnTo>
                    <a:pt x="47" y="728"/>
                  </a:lnTo>
                  <a:lnTo>
                    <a:pt x="55" y="697"/>
                  </a:lnTo>
                  <a:lnTo>
                    <a:pt x="64" y="667"/>
                  </a:lnTo>
                  <a:lnTo>
                    <a:pt x="72" y="634"/>
                  </a:lnTo>
                  <a:lnTo>
                    <a:pt x="83" y="606"/>
                  </a:lnTo>
                  <a:lnTo>
                    <a:pt x="83" y="604"/>
                  </a:lnTo>
                  <a:lnTo>
                    <a:pt x="83" y="600"/>
                  </a:lnTo>
                  <a:lnTo>
                    <a:pt x="83" y="595"/>
                  </a:lnTo>
                  <a:lnTo>
                    <a:pt x="87" y="589"/>
                  </a:lnTo>
                  <a:lnTo>
                    <a:pt x="89" y="579"/>
                  </a:lnTo>
                  <a:lnTo>
                    <a:pt x="93" y="568"/>
                  </a:lnTo>
                  <a:lnTo>
                    <a:pt x="95" y="562"/>
                  </a:lnTo>
                  <a:lnTo>
                    <a:pt x="97" y="557"/>
                  </a:lnTo>
                  <a:lnTo>
                    <a:pt x="101" y="549"/>
                  </a:lnTo>
                  <a:lnTo>
                    <a:pt x="102" y="543"/>
                  </a:lnTo>
                  <a:lnTo>
                    <a:pt x="106" y="536"/>
                  </a:lnTo>
                  <a:lnTo>
                    <a:pt x="108" y="528"/>
                  </a:lnTo>
                  <a:lnTo>
                    <a:pt x="110" y="520"/>
                  </a:lnTo>
                  <a:lnTo>
                    <a:pt x="114" y="511"/>
                  </a:lnTo>
                  <a:lnTo>
                    <a:pt x="118" y="503"/>
                  </a:lnTo>
                  <a:lnTo>
                    <a:pt x="120" y="494"/>
                  </a:lnTo>
                  <a:lnTo>
                    <a:pt x="123" y="484"/>
                  </a:lnTo>
                  <a:lnTo>
                    <a:pt x="127" y="477"/>
                  </a:lnTo>
                  <a:lnTo>
                    <a:pt x="131" y="467"/>
                  </a:lnTo>
                  <a:lnTo>
                    <a:pt x="135" y="458"/>
                  </a:lnTo>
                  <a:lnTo>
                    <a:pt x="140" y="446"/>
                  </a:lnTo>
                  <a:lnTo>
                    <a:pt x="144" y="439"/>
                  </a:lnTo>
                  <a:lnTo>
                    <a:pt x="148" y="427"/>
                  </a:lnTo>
                  <a:lnTo>
                    <a:pt x="154" y="418"/>
                  </a:lnTo>
                  <a:lnTo>
                    <a:pt x="158" y="408"/>
                  </a:lnTo>
                  <a:lnTo>
                    <a:pt x="163" y="397"/>
                  </a:lnTo>
                  <a:lnTo>
                    <a:pt x="167" y="386"/>
                  </a:lnTo>
                  <a:lnTo>
                    <a:pt x="173" y="374"/>
                  </a:lnTo>
                  <a:lnTo>
                    <a:pt x="177" y="363"/>
                  </a:lnTo>
                  <a:lnTo>
                    <a:pt x="182" y="353"/>
                  </a:lnTo>
                  <a:lnTo>
                    <a:pt x="188" y="342"/>
                  </a:lnTo>
                  <a:lnTo>
                    <a:pt x="192" y="332"/>
                  </a:lnTo>
                  <a:lnTo>
                    <a:pt x="197" y="321"/>
                  </a:lnTo>
                  <a:lnTo>
                    <a:pt x="203" y="310"/>
                  </a:lnTo>
                  <a:lnTo>
                    <a:pt x="209" y="298"/>
                  </a:lnTo>
                  <a:lnTo>
                    <a:pt x="215" y="287"/>
                  </a:lnTo>
                  <a:lnTo>
                    <a:pt x="220" y="277"/>
                  </a:lnTo>
                  <a:lnTo>
                    <a:pt x="226" y="268"/>
                  </a:lnTo>
                  <a:lnTo>
                    <a:pt x="232" y="256"/>
                  </a:lnTo>
                  <a:lnTo>
                    <a:pt x="237" y="245"/>
                  </a:lnTo>
                  <a:lnTo>
                    <a:pt x="245" y="235"/>
                  </a:lnTo>
                  <a:lnTo>
                    <a:pt x="253" y="224"/>
                  </a:lnTo>
                  <a:lnTo>
                    <a:pt x="256" y="215"/>
                  </a:lnTo>
                  <a:lnTo>
                    <a:pt x="264" y="205"/>
                  </a:lnTo>
                  <a:lnTo>
                    <a:pt x="270" y="194"/>
                  </a:lnTo>
                  <a:lnTo>
                    <a:pt x="277" y="184"/>
                  </a:lnTo>
                  <a:lnTo>
                    <a:pt x="283" y="175"/>
                  </a:lnTo>
                  <a:lnTo>
                    <a:pt x="291" y="165"/>
                  </a:lnTo>
                  <a:lnTo>
                    <a:pt x="296" y="156"/>
                  </a:lnTo>
                  <a:lnTo>
                    <a:pt x="304" y="148"/>
                  </a:lnTo>
                  <a:lnTo>
                    <a:pt x="312" y="139"/>
                  </a:lnTo>
                  <a:lnTo>
                    <a:pt x="319" y="131"/>
                  </a:lnTo>
                  <a:lnTo>
                    <a:pt x="325" y="121"/>
                  </a:lnTo>
                  <a:lnTo>
                    <a:pt x="332" y="116"/>
                  </a:lnTo>
                  <a:lnTo>
                    <a:pt x="340" y="106"/>
                  </a:lnTo>
                  <a:lnTo>
                    <a:pt x="348" y="101"/>
                  </a:lnTo>
                  <a:lnTo>
                    <a:pt x="355" y="93"/>
                  </a:lnTo>
                  <a:lnTo>
                    <a:pt x="365" y="87"/>
                  </a:lnTo>
                  <a:lnTo>
                    <a:pt x="99" y="64"/>
                  </a:lnTo>
                  <a:lnTo>
                    <a:pt x="186" y="17"/>
                  </a:lnTo>
                  <a:lnTo>
                    <a:pt x="186" y="17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auto">
            <a:xfrm>
              <a:off x="5675313" y="4549775"/>
              <a:ext cx="982663" cy="1512888"/>
            </a:xfrm>
            <a:custGeom>
              <a:avLst/>
              <a:gdLst/>
              <a:ahLst/>
              <a:cxnLst>
                <a:cxn ang="0">
                  <a:pos x="1227" y="1901"/>
                </a:cxn>
                <a:cxn ang="0">
                  <a:pos x="1200" y="1892"/>
                </a:cxn>
                <a:cxn ang="0">
                  <a:pos x="1154" y="1877"/>
                </a:cxn>
                <a:cxn ang="0">
                  <a:pos x="1095" y="1858"/>
                </a:cxn>
                <a:cxn ang="0">
                  <a:pos x="1023" y="1833"/>
                </a:cxn>
                <a:cxn ang="0">
                  <a:pos x="943" y="1805"/>
                </a:cxn>
                <a:cxn ang="0">
                  <a:pos x="852" y="1772"/>
                </a:cxn>
                <a:cxn ang="0">
                  <a:pos x="757" y="1736"/>
                </a:cxn>
                <a:cxn ang="0">
                  <a:pos x="656" y="1696"/>
                </a:cxn>
                <a:cxn ang="0">
                  <a:pos x="554" y="1654"/>
                </a:cxn>
                <a:cxn ang="0">
                  <a:pos x="449" y="1611"/>
                </a:cxn>
                <a:cxn ang="0">
                  <a:pos x="350" y="1565"/>
                </a:cxn>
                <a:cxn ang="0">
                  <a:pos x="251" y="1518"/>
                </a:cxn>
                <a:cxn ang="0">
                  <a:pos x="160" y="1470"/>
                </a:cxn>
                <a:cxn ang="0">
                  <a:pos x="75" y="1421"/>
                </a:cxn>
                <a:cxn ang="0">
                  <a:pos x="0" y="1373"/>
                </a:cxn>
                <a:cxn ang="0">
                  <a:pos x="0" y="1347"/>
                </a:cxn>
                <a:cxn ang="0">
                  <a:pos x="0" y="1303"/>
                </a:cxn>
                <a:cxn ang="0">
                  <a:pos x="4" y="1244"/>
                </a:cxn>
                <a:cxn ang="0">
                  <a:pos x="12" y="1168"/>
                </a:cxn>
                <a:cxn ang="0">
                  <a:pos x="21" y="1081"/>
                </a:cxn>
                <a:cxn ang="0">
                  <a:pos x="35" y="982"/>
                </a:cxn>
                <a:cxn ang="0">
                  <a:pos x="54" y="875"/>
                </a:cxn>
                <a:cxn ang="0">
                  <a:pos x="76" y="763"/>
                </a:cxn>
                <a:cxn ang="0">
                  <a:pos x="107" y="651"/>
                </a:cxn>
                <a:cxn ang="0">
                  <a:pos x="143" y="535"/>
                </a:cxn>
                <a:cxn ang="0">
                  <a:pos x="187" y="423"/>
                </a:cxn>
                <a:cxn ang="0">
                  <a:pos x="240" y="315"/>
                </a:cxn>
                <a:cxn ang="0">
                  <a:pos x="303" y="214"/>
                </a:cxn>
                <a:cxn ang="0">
                  <a:pos x="373" y="125"/>
                </a:cxn>
                <a:cxn ang="0">
                  <a:pos x="455" y="47"/>
                </a:cxn>
                <a:cxn ang="0">
                  <a:pos x="645" y="74"/>
                </a:cxn>
                <a:cxn ang="0">
                  <a:pos x="525" y="68"/>
                </a:cxn>
                <a:cxn ang="0">
                  <a:pos x="497" y="95"/>
                </a:cxn>
                <a:cxn ang="0">
                  <a:pos x="464" y="123"/>
                </a:cxn>
                <a:cxn ang="0">
                  <a:pos x="426" y="163"/>
                </a:cxn>
                <a:cxn ang="0">
                  <a:pos x="384" y="212"/>
                </a:cxn>
                <a:cxn ang="0">
                  <a:pos x="339" y="269"/>
                </a:cxn>
                <a:cxn ang="0">
                  <a:pos x="291" y="338"/>
                </a:cxn>
                <a:cxn ang="0">
                  <a:pos x="246" y="414"/>
                </a:cxn>
                <a:cxn ang="0">
                  <a:pos x="204" y="499"/>
                </a:cxn>
                <a:cxn ang="0">
                  <a:pos x="164" y="594"/>
                </a:cxn>
                <a:cxn ang="0">
                  <a:pos x="132" y="697"/>
                </a:cxn>
                <a:cxn ang="0">
                  <a:pos x="107" y="807"/>
                </a:cxn>
                <a:cxn ang="0">
                  <a:pos x="90" y="929"/>
                </a:cxn>
                <a:cxn ang="0">
                  <a:pos x="86" y="1062"/>
                </a:cxn>
                <a:cxn ang="0">
                  <a:pos x="94" y="1198"/>
                </a:cxn>
                <a:cxn ang="0">
                  <a:pos x="116" y="1254"/>
                </a:cxn>
                <a:cxn ang="0">
                  <a:pos x="139" y="1274"/>
                </a:cxn>
                <a:cxn ang="0">
                  <a:pos x="172" y="1301"/>
                </a:cxn>
                <a:cxn ang="0">
                  <a:pos x="210" y="1331"/>
                </a:cxn>
                <a:cxn ang="0">
                  <a:pos x="257" y="1369"/>
                </a:cxn>
                <a:cxn ang="0">
                  <a:pos x="312" y="1407"/>
                </a:cxn>
                <a:cxn ang="0">
                  <a:pos x="375" y="1451"/>
                </a:cxn>
                <a:cxn ang="0">
                  <a:pos x="443" y="1493"/>
                </a:cxn>
                <a:cxn ang="0">
                  <a:pos x="518" y="1537"/>
                </a:cxn>
                <a:cxn ang="0">
                  <a:pos x="597" y="1578"/>
                </a:cxn>
                <a:cxn ang="0">
                  <a:pos x="683" y="1620"/>
                </a:cxn>
                <a:cxn ang="0">
                  <a:pos x="774" y="1658"/>
                </a:cxn>
                <a:cxn ang="0">
                  <a:pos x="871" y="1692"/>
                </a:cxn>
                <a:cxn ang="0">
                  <a:pos x="974" y="1721"/>
                </a:cxn>
                <a:cxn ang="0">
                  <a:pos x="1078" y="1746"/>
                </a:cxn>
              </a:cxnLst>
              <a:rect l="0" t="0" r="r" b="b"/>
              <a:pathLst>
                <a:path w="1238" h="1905">
                  <a:moveTo>
                    <a:pt x="1154" y="1755"/>
                  </a:moveTo>
                  <a:lnTo>
                    <a:pt x="1238" y="1905"/>
                  </a:lnTo>
                  <a:lnTo>
                    <a:pt x="1234" y="1903"/>
                  </a:lnTo>
                  <a:lnTo>
                    <a:pt x="1227" y="1901"/>
                  </a:lnTo>
                  <a:lnTo>
                    <a:pt x="1221" y="1900"/>
                  </a:lnTo>
                  <a:lnTo>
                    <a:pt x="1215" y="1898"/>
                  </a:lnTo>
                  <a:lnTo>
                    <a:pt x="1208" y="1894"/>
                  </a:lnTo>
                  <a:lnTo>
                    <a:pt x="1200" y="1892"/>
                  </a:lnTo>
                  <a:lnTo>
                    <a:pt x="1189" y="1886"/>
                  </a:lnTo>
                  <a:lnTo>
                    <a:pt x="1177" y="1884"/>
                  </a:lnTo>
                  <a:lnTo>
                    <a:pt x="1166" y="1881"/>
                  </a:lnTo>
                  <a:lnTo>
                    <a:pt x="1154" y="1877"/>
                  </a:lnTo>
                  <a:lnTo>
                    <a:pt x="1141" y="1871"/>
                  </a:lnTo>
                  <a:lnTo>
                    <a:pt x="1128" y="1867"/>
                  </a:lnTo>
                  <a:lnTo>
                    <a:pt x="1111" y="1862"/>
                  </a:lnTo>
                  <a:lnTo>
                    <a:pt x="1095" y="1858"/>
                  </a:lnTo>
                  <a:lnTo>
                    <a:pt x="1078" y="1850"/>
                  </a:lnTo>
                  <a:lnTo>
                    <a:pt x="1061" y="1844"/>
                  </a:lnTo>
                  <a:lnTo>
                    <a:pt x="1042" y="1839"/>
                  </a:lnTo>
                  <a:lnTo>
                    <a:pt x="1023" y="1833"/>
                  </a:lnTo>
                  <a:lnTo>
                    <a:pt x="1002" y="1825"/>
                  </a:lnTo>
                  <a:lnTo>
                    <a:pt x="983" y="1818"/>
                  </a:lnTo>
                  <a:lnTo>
                    <a:pt x="964" y="1810"/>
                  </a:lnTo>
                  <a:lnTo>
                    <a:pt x="943" y="1805"/>
                  </a:lnTo>
                  <a:lnTo>
                    <a:pt x="921" y="1795"/>
                  </a:lnTo>
                  <a:lnTo>
                    <a:pt x="898" y="1787"/>
                  </a:lnTo>
                  <a:lnTo>
                    <a:pt x="875" y="1780"/>
                  </a:lnTo>
                  <a:lnTo>
                    <a:pt x="852" y="1772"/>
                  </a:lnTo>
                  <a:lnTo>
                    <a:pt x="829" y="1763"/>
                  </a:lnTo>
                  <a:lnTo>
                    <a:pt x="805" y="1753"/>
                  </a:lnTo>
                  <a:lnTo>
                    <a:pt x="782" y="1744"/>
                  </a:lnTo>
                  <a:lnTo>
                    <a:pt x="757" y="1736"/>
                  </a:lnTo>
                  <a:lnTo>
                    <a:pt x="730" y="1727"/>
                  </a:lnTo>
                  <a:lnTo>
                    <a:pt x="706" y="1715"/>
                  </a:lnTo>
                  <a:lnTo>
                    <a:pt x="681" y="1706"/>
                  </a:lnTo>
                  <a:lnTo>
                    <a:pt x="656" y="1696"/>
                  </a:lnTo>
                  <a:lnTo>
                    <a:pt x="630" y="1685"/>
                  </a:lnTo>
                  <a:lnTo>
                    <a:pt x="605" y="1675"/>
                  </a:lnTo>
                  <a:lnTo>
                    <a:pt x="578" y="1666"/>
                  </a:lnTo>
                  <a:lnTo>
                    <a:pt x="554" y="1654"/>
                  </a:lnTo>
                  <a:lnTo>
                    <a:pt x="527" y="1643"/>
                  </a:lnTo>
                  <a:lnTo>
                    <a:pt x="502" y="1632"/>
                  </a:lnTo>
                  <a:lnTo>
                    <a:pt x="474" y="1620"/>
                  </a:lnTo>
                  <a:lnTo>
                    <a:pt x="449" y="1611"/>
                  </a:lnTo>
                  <a:lnTo>
                    <a:pt x="422" y="1597"/>
                  </a:lnTo>
                  <a:lnTo>
                    <a:pt x="398" y="1588"/>
                  </a:lnTo>
                  <a:lnTo>
                    <a:pt x="373" y="1575"/>
                  </a:lnTo>
                  <a:lnTo>
                    <a:pt x="350" y="1565"/>
                  </a:lnTo>
                  <a:lnTo>
                    <a:pt x="324" y="1552"/>
                  </a:lnTo>
                  <a:lnTo>
                    <a:pt x="299" y="1542"/>
                  </a:lnTo>
                  <a:lnTo>
                    <a:pt x="274" y="1529"/>
                  </a:lnTo>
                  <a:lnTo>
                    <a:pt x="251" y="1518"/>
                  </a:lnTo>
                  <a:lnTo>
                    <a:pt x="227" y="1504"/>
                  </a:lnTo>
                  <a:lnTo>
                    <a:pt x="204" y="1493"/>
                  </a:lnTo>
                  <a:lnTo>
                    <a:pt x="181" y="1482"/>
                  </a:lnTo>
                  <a:lnTo>
                    <a:pt x="160" y="1470"/>
                  </a:lnTo>
                  <a:lnTo>
                    <a:pt x="135" y="1457"/>
                  </a:lnTo>
                  <a:lnTo>
                    <a:pt x="114" y="1445"/>
                  </a:lnTo>
                  <a:lnTo>
                    <a:pt x="94" y="1432"/>
                  </a:lnTo>
                  <a:lnTo>
                    <a:pt x="75" y="1421"/>
                  </a:lnTo>
                  <a:lnTo>
                    <a:pt x="54" y="1409"/>
                  </a:lnTo>
                  <a:lnTo>
                    <a:pt x="35" y="1398"/>
                  </a:lnTo>
                  <a:lnTo>
                    <a:pt x="18" y="1385"/>
                  </a:lnTo>
                  <a:lnTo>
                    <a:pt x="0" y="1373"/>
                  </a:lnTo>
                  <a:lnTo>
                    <a:pt x="0" y="1369"/>
                  </a:lnTo>
                  <a:lnTo>
                    <a:pt x="0" y="1362"/>
                  </a:lnTo>
                  <a:lnTo>
                    <a:pt x="0" y="1352"/>
                  </a:lnTo>
                  <a:lnTo>
                    <a:pt x="0" y="1347"/>
                  </a:lnTo>
                  <a:lnTo>
                    <a:pt x="0" y="1337"/>
                  </a:lnTo>
                  <a:lnTo>
                    <a:pt x="0" y="1328"/>
                  </a:lnTo>
                  <a:lnTo>
                    <a:pt x="0" y="1316"/>
                  </a:lnTo>
                  <a:lnTo>
                    <a:pt x="0" y="1303"/>
                  </a:lnTo>
                  <a:lnTo>
                    <a:pt x="2" y="1290"/>
                  </a:lnTo>
                  <a:lnTo>
                    <a:pt x="2" y="1276"/>
                  </a:lnTo>
                  <a:lnTo>
                    <a:pt x="2" y="1259"/>
                  </a:lnTo>
                  <a:lnTo>
                    <a:pt x="4" y="1244"/>
                  </a:lnTo>
                  <a:lnTo>
                    <a:pt x="6" y="1225"/>
                  </a:lnTo>
                  <a:lnTo>
                    <a:pt x="8" y="1208"/>
                  </a:lnTo>
                  <a:lnTo>
                    <a:pt x="8" y="1187"/>
                  </a:lnTo>
                  <a:lnTo>
                    <a:pt x="12" y="1168"/>
                  </a:lnTo>
                  <a:lnTo>
                    <a:pt x="12" y="1145"/>
                  </a:lnTo>
                  <a:lnTo>
                    <a:pt x="16" y="1126"/>
                  </a:lnTo>
                  <a:lnTo>
                    <a:pt x="18" y="1103"/>
                  </a:lnTo>
                  <a:lnTo>
                    <a:pt x="21" y="1081"/>
                  </a:lnTo>
                  <a:lnTo>
                    <a:pt x="25" y="1056"/>
                  </a:lnTo>
                  <a:lnTo>
                    <a:pt x="27" y="1033"/>
                  </a:lnTo>
                  <a:lnTo>
                    <a:pt x="31" y="1007"/>
                  </a:lnTo>
                  <a:lnTo>
                    <a:pt x="35" y="982"/>
                  </a:lnTo>
                  <a:lnTo>
                    <a:pt x="38" y="955"/>
                  </a:lnTo>
                  <a:lnTo>
                    <a:pt x="44" y="929"/>
                  </a:lnTo>
                  <a:lnTo>
                    <a:pt x="48" y="902"/>
                  </a:lnTo>
                  <a:lnTo>
                    <a:pt x="54" y="875"/>
                  </a:lnTo>
                  <a:lnTo>
                    <a:pt x="59" y="847"/>
                  </a:lnTo>
                  <a:lnTo>
                    <a:pt x="65" y="822"/>
                  </a:lnTo>
                  <a:lnTo>
                    <a:pt x="71" y="792"/>
                  </a:lnTo>
                  <a:lnTo>
                    <a:pt x="76" y="763"/>
                  </a:lnTo>
                  <a:lnTo>
                    <a:pt x="84" y="735"/>
                  </a:lnTo>
                  <a:lnTo>
                    <a:pt x="92" y="706"/>
                  </a:lnTo>
                  <a:lnTo>
                    <a:pt x="97" y="678"/>
                  </a:lnTo>
                  <a:lnTo>
                    <a:pt x="107" y="651"/>
                  </a:lnTo>
                  <a:lnTo>
                    <a:pt x="114" y="621"/>
                  </a:lnTo>
                  <a:lnTo>
                    <a:pt x="124" y="594"/>
                  </a:lnTo>
                  <a:lnTo>
                    <a:pt x="133" y="564"/>
                  </a:lnTo>
                  <a:lnTo>
                    <a:pt x="143" y="535"/>
                  </a:lnTo>
                  <a:lnTo>
                    <a:pt x="154" y="507"/>
                  </a:lnTo>
                  <a:lnTo>
                    <a:pt x="166" y="478"/>
                  </a:lnTo>
                  <a:lnTo>
                    <a:pt x="175" y="452"/>
                  </a:lnTo>
                  <a:lnTo>
                    <a:pt x="187" y="423"/>
                  </a:lnTo>
                  <a:lnTo>
                    <a:pt x="200" y="395"/>
                  </a:lnTo>
                  <a:lnTo>
                    <a:pt x="213" y="370"/>
                  </a:lnTo>
                  <a:lnTo>
                    <a:pt x="227" y="342"/>
                  </a:lnTo>
                  <a:lnTo>
                    <a:pt x="240" y="315"/>
                  </a:lnTo>
                  <a:lnTo>
                    <a:pt x="255" y="288"/>
                  </a:lnTo>
                  <a:lnTo>
                    <a:pt x="270" y="266"/>
                  </a:lnTo>
                  <a:lnTo>
                    <a:pt x="286" y="239"/>
                  </a:lnTo>
                  <a:lnTo>
                    <a:pt x="303" y="214"/>
                  </a:lnTo>
                  <a:lnTo>
                    <a:pt x="320" y="191"/>
                  </a:lnTo>
                  <a:lnTo>
                    <a:pt x="337" y="169"/>
                  </a:lnTo>
                  <a:lnTo>
                    <a:pt x="354" y="144"/>
                  </a:lnTo>
                  <a:lnTo>
                    <a:pt x="373" y="125"/>
                  </a:lnTo>
                  <a:lnTo>
                    <a:pt x="392" y="102"/>
                  </a:lnTo>
                  <a:lnTo>
                    <a:pt x="413" y="83"/>
                  </a:lnTo>
                  <a:lnTo>
                    <a:pt x="434" y="62"/>
                  </a:lnTo>
                  <a:lnTo>
                    <a:pt x="455" y="47"/>
                  </a:lnTo>
                  <a:lnTo>
                    <a:pt x="478" y="28"/>
                  </a:lnTo>
                  <a:lnTo>
                    <a:pt x="502" y="13"/>
                  </a:lnTo>
                  <a:lnTo>
                    <a:pt x="715" y="0"/>
                  </a:lnTo>
                  <a:lnTo>
                    <a:pt x="645" y="74"/>
                  </a:lnTo>
                  <a:lnTo>
                    <a:pt x="540" y="60"/>
                  </a:lnTo>
                  <a:lnTo>
                    <a:pt x="538" y="60"/>
                  </a:lnTo>
                  <a:lnTo>
                    <a:pt x="533" y="62"/>
                  </a:lnTo>
                  <a:lnTo>
                    <a:pt x="525" y="68"/>
                  </a:lnTo>
                  <a:lnTo>
                    <a:pt x="516" y="77"/>
                  </a:lnTo>
                  <a:lnTo>
                    <a:pt x="510" y="81"/>
                  </a:lnTo>
                  <a:lnTo>
                    <a:pt x="502" y="87"/>
                  </a:lnTo>
                  <a:lnTo>
                    <a:pt x="497" y="95"/>
                  </a:lnTo>
                  <a:lnTo>
                    <a:pt x="489" y="100"/>
                  </a:lnTo>
                  <a:lnTo>
                    <a:pt x="481" y="108"/>
                  </a:lnTo>
                  <a:lnTo>
                    <a:pt x="474" y="115"/>
                  </a:lnTo>
                  <a:lnTo>
                    <a:pt x="464" y="123"/>
                  </a:lnTo>
                  <a:lnTo>
                    <a:pt x="457" y="133"/>
                  </a:lnTo>
                  <a:lnTo>
                    <a:pt x="445" y="142"/>
                  </a:lnTo>
                  <a:lnTo>
                    <a:pt x="436" y="153"/>
                  </a:lnTo>
                  <a:lnTo>
                    <a:pt x="426" y="163"/>
                  </a:lnTo>
                  <a:lnTo>
                    <a:pt x="417" y="174"/>
                  </a:lnTo>
                  <a:lnTo>
                    <a:pt x="405" y="186"/>
                  </a:lnTo>
                  <a:lnTo>
                    <a:pt x="396" y="197"/>
                  </a:lnTo>
                  <a:lnTo>
                    <a:pt x="384" y="212"/>
                  </a:lnTo>
                  <a:lnTo>
                    <a:pt x="373" y="226"/>
                  </a:lnTo>
                  <a:lnTo>
                    <a:pt x="362" y="241"/>
                  </a:lnTo>
                  <a:lnTo>
                    <a:pt x="350" y="254"/>
                  </a:lnTo>
                  <a:lnTo>
                    <a:pt x="339" y="269"/>
                  </a:lnTo>
                  <a:lnTo>
                    <a:pt x="327" y="286"/>
                  </a:lnTo>
                  <a:lnTo>
                    <a:pt x="314" y="302"/>
                  </a:lnTo>
                  <a:lnTo>
                    <a:pt x="305" y="319"/>
                  </a:lnTo>
                  <a:lnTo>
                    <a:pt x="291" y="338"/>
                  </a:lnTo>
                  <a:lnTo>
                    <a:pt x="282" y="357"/>
                  </a:lnTo>
                  <a:lnTo>
                    <a:pt x="268" y="374"/>
                  </a:lnTo>
                  <a:lnTo>
                    <a:pt x="257" y="393"/>
                  </a:lnTo>
                  <a:lnTo>
                    <a:pt x="246" y="414"/>
                  </a:lnTo>
                  <a:lnTo>
                    <a:pt x="234" y="435"/>
                  </a:lnTo>
                  <a:lnTo>
                    <a:pt x="225" y="454"/>
                  </a:lnTo>
                  <a:lnTo>
                    <a:pt x="213" y="476"/>
                  </a:lnTo>
                  <a:lnTo>
                    <a:pt x="204" y="499"/>
                  </a:lnTo>
                  <a:lnTo>
                    <a:pt x="192" y="522"/>
                  </a:lnTo>
                  <a:lnTo>
                    <a:pt x="183" y="545"/>
                  </a:lnTo>
                  <a:lnTo>
                    <a:pt x="173" y="570"/>
                  </a:lnTo>
                  <a:lnTo>
                    <a:pt x="164" y="594"/>
                  </a:lnTo>
                  <a:lnTo>
                    <a:pt x="156" y="619"/>
                  </a:lnTo>
                  <a:lnTo>
                    <a:pt x="147" y="644"/>
                  </a:lnTo>
                  <a:lnTo>
                    <a:pt x="139" y="670"/>
                  </a:lnTo>
                  <a:lnTo>
                    <a:pt x="132" y="697"/>
                  </a:lnTo>
                  <a:lnTo>
                    <a:pt x="126" y="725"/>
                  </a:lnTo>
                  <a:lnTo>
                    <a:pt x="118" y="752"/>
                  </a:lnTo>
                  <a:lnTo>
                    <a:pt x="113" y="780"/>
                  </a:lnTo>
                  <a:lnTo>
                    <a:pt x="107" y="807"/>
                  </a:lnTo>
                  <a:lnTo>
                    <a:pt x="101" y="839"/>
                  </a:lnTo>
                  <a:lnTo>
                    <a:pt x="97" y="868"/>
                  </a:lnTo>
                  <a:lnTo>
                    <a:pt x="94" y="898"/>
                  </a:lnTo>
                  <a:lnTo>
                    <a:pt x="90" y="929"/>
                  </a:lnTo>
                  <a:lnTo>
                    <a:pt x="90" y="963"/>
                  </a:lnTo>
                  <a:lnTo>
                    <a:pt x="86" y="993"/>
                  </a:lnTo>
                  <a:lnTo>
                    <a:pt x="86" y="1027"/>
                  </a:lnTo>
                  <a:lnTo>
                    <a:pt x="86" y="1062"/>
                  </a:lnTo>
                  <a:lnTo>
                    <a:pt x="86" y="1094"/>
                  </a:lnTo>
                  <a:lnTo>
                    <a:pt x="88" y="1128"/>
                  </a:lnTo>
                  <a:lnTo>
                    <a:pt x="92" y="1164"/>
                  </a:lnTo>
                  <a:lnTo>
                    <a:pt x="94" y="1198"/>
                  </a:lnTo>
                  <a:lnTo>
                    <a:pt x="99" y="1236"/>
                  </a:lnTo>
                  <a:lnTo>
                    <a:pt x="103" y="1240"/>
                  </a:lnTo>
                  <a:lnTo>
                    <a:pt x="109" y="1246"/>
                  </a:lnTo>
                  <a:lnTo>
                    <a:pt x="116" y="1254"/>
                  </a:lnTo>
                  <a:lnTo>
                    <a:pt x="120" y="1257"/>
                  </a:lnTo>
                  <a:lnTo>
                    <a:pt x="126" y="1263"/>
                  </a:lnTo>
                  <a:lnTo>
                    <a:pt x="133" y="1267"/>
                  </a:lnTo>
                  <a:lnTo>
                    <a:pt x="139" y="1274"/>
                  </a:lnTo>
                  <a:lnTo>
                    <a:pt x="147" y="1280"/>
                  </a:lnTo>
                  <a:lnTo>
                    <a:pt x="154" y="1286"/>
                  </a:lnTo>
                  <a:lnTo>
                    <a:pt x="162" y="1293"/>
                  </a:lnTo>
                  <a:lnTo>
                    <a:pt x="172" y="1301"/>
                  </a:lnTo>
                  <a:lnTo>
                    <a:pt x="179" y="1309"/>
                  </a:lnTo>
                  <a:lnTo>
                    <a:pt x="189" y="1314"/>
                  </a:lnTo>
                  <a:lnTo>
                    <a:pt x="198" y="1322"/>
                  </a:lnTo>
                  <a:lnTo>
                    <a:pt x="210" y="1331"/>
                  </a:lnTo>
                  <a:lnTo>
                    <a:pt x="221" y="1339"/>
                  </a:lnTo>
                  <a:lnTo>
                    <a:pt x="232" y="1349"/>
                  </a:lnTo>
                  <a:lnTo>
                    <a:pt x="244" y="1358"/>
                  </a:lnTo>
                  <a:lnTo>
                    <a:pt x="257" y="1369"/>
                  </a:lnTo>
                  <a:lnTo>
                    <a:pt x="270" y="1379"/>
                  </a:lnTo>
                  <a:lnTo>
                    <a:pt x="284" y="1387"/>
                  </a:lnTo>
                  <a:lnTo>
                    <a:pt x="297" y="1398"/>
                  </a:lnTo>
                  <a:lnTo>
                    <a:pt x="312" y="1407"/>
                  </a:lnTo>
                  <a:lnTo>
                    <a:pt x="325" y="1417"/>
                  </a:lnTo>
                  <a:lnTo>
                    <a:pt x="341" y="1428"/>
                  </a:lnTo>
                  <a:lnTo>
                    <a:pt x="358" y="1440"/>
                  </a:lnTo>
                  <a:lnTo>
                    <a:pt x="375" y="1451"/>
                  </a:lnTo>
                  <a:lnTo>
                    <a:pt x="390" y="1461"/>
                  </a:lnTo>
                  <a:lnTo>
                    <a:pt x="407" y="1472"/>
                  </a:lnTo>
                  <a:lnTo>
                    <a:pt x="424" y="1482"/>
                  </a:lnTo>
                  <a:lnTo>
                    <a:pt x="443" y="1493"/>
                  </a:lnTo>
                  <a:lnTo>
                    <a:pt x="459" y="1502"/>
                  </a:lnTo>
                  <a:lnTo>
                    <a:pt x="479" y="1514"/>
                  </a:lnTo>
                  <a:lnTo>
                    <a:pt x="497" y="1525"/>
                  </a:lnTo>
                  <a:lnTo>
                    <a:pt x="518" y="1537"/>
                  </a:lnTo>
                  <a:lnTo>
                    <a:pt x="535" y="1546"/>
                  </a:lnTo>
                  <a:lnTo>
                    <a:pt x="556" y="1558"/>
                  </a:lnTo>
                  <a:lnTo>
                    <a:pt x="576" y="1567"/>
                  </a:lnTo>
                  <a:lnTo>
                    <a:pt x="597" y="1578"/>
                  </a:lnTo>
                  <a:lnTo>
                    <a:pt x="616" y="1590"/>
                  </a:lnTo>
                  <a:lnTo>
                    <a:pt x="639" y="1599"/>
                  </a:lnTo>
                  <a:lnTo>
                    <a:pt x="662" y="1609"/>
                  </a:lnTo>
                  <a:lnTo>
                    <a:pt x="683" y="1620"/>
                  </a:lnTo>
                  <a:lnTo>
                    <a:pt x="706" y="1630"/>
                  </a:lnTo>
                  <a:lnTo>
                    <a:pt x="729" y="1639"/>
                  </a:lnTo>
                  <a:lnTo>
                    <a:pt x="751" y="1649"/>
                  </a:lnTo>
                  <a:lnTo>
                    <a:pt x="774" y="1658"/>
                  </a:lnTo>
                  <a:lnTo>
                    <a:pt x="799" y="1666"/>
                  </a:lnTo>
                  <a:lnTo>
                    <a:pt x="822" y="1675"/>
                  </a:lnTo>
                  <a:lnTo>
                    <a:pt x="846" y="1683"/>
                  </a:lnTo>
                  <a:lnTo>
                    <a:pt x="871" y="1692"/>
                  </a:lnTo>
                  <a:lnTo>
                    <a:pt x="896" y="1698"/>
                  </a:lnTo>
                  <a:lnTo>
                    <a:pt x="922" y="1708"/>
                  </a:lnTo>
                  <a:lnTo>
                    <a:pt x="947" y="1713"/>
                  </a:lnTo>
                  <a:lnTo>
                    <a:pt x="974" y="1721"/>
                  </a:lnTo>
                  <a:lnTo>
                    <a:pt x="998" y="1727"/>
                  </a:lnTo>
                  <a:lnTo>
                    <a:pt x="1025" y="1734"/>
                  </a:lnTo>
                  <a:lnTo>
                    <a:pt x="1052" y="1740"/>
                  </a:lnTo>
                  <a:lnTo>
                    <a:pt x="1078" y="1746"/>
                  </a:lnTo>
                  <a:lnTo>
                    <a:pt x="1154" y="1755"/>
                  </a:lnTo>
                  <a:lnTo>
                    <a:pt x="1154" y="1755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auto">
            <a:xfrm>
              <a:off x="7069138" y="4502150"/>
              <a:ext cx="136525" cy="133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9" y="28"/>
                </a:cxn>
                <a:cxn ang="0">
                  <a:pos x="171" y="1675"/>
                </a:cxn>
                <a:cxn ang="0">
                  <a:pos x="127" y="1630"/>
                </a:cxn>
                <a:cxn ang="0">
                  <a:pos x="82" y="125"/>
                </a:cxn>
                <a:cxn ang="0">
                  <a:pos x="0" y="14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1" h="1675">
                  <a:moveTo>
                    <a:pt x="0" y="0"/>
                  </a:moveTo>
                  <a:lnTo>
                    <a:pt x="169" y="28"/>
                  </a:lnTo>
                  <a:lnTo>
                    <a:pt x="171" y="1675"/>
                  </a:lnTo>
                  <a:lnTo>
                    <a:pt x="127" y="1630"/>
                  </a:lnTo>
                  <a:lnTo>
                    <a:pt x="82" y="125"/>
                  </a:lnTo>
                  <a:lnTo>
                    <a:pt x="0" y="1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auto">
            <a:xfrm>
              <a:off x="7229475" y="4557713"/>
              <a:ext cx="381000" cy="1260475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32" y="11"/>
                </a:cxn>
                <a:cxn ang="0">
                  <a:pos x="53" y="23"/>
                </a:cxn>
                <a:cxn ang="0">
                  <a:pos x="81" y="38"/>
                </a:cxn>
                <a:cxn ang="0">
                  <a:pos x="112" y="57"/>
                </a:cxn>
                <a:cxn ang="0">
                  <a:pos x="146" y="84"/>
                </a:cxn>
                <a:cxn ang="0">
                  <a:pos x="182" y="116"/>
                </a:cxn>
                <a:cxn ang="0">
                  <a:pos x="220" y="154"/>
                </a:cxn>
                <a:cxn ang="0">
                  <a:pos x="258" y="201"/>
                </a:cxn>
                <a:cxn ang="0">
                  <a:pos x="296" y="255"/>
                </a:cxn>
                <a:cxn ang="0">
                  <a:pos x="332" y="317"/>
                </a:cxn>
                <a:cxn ang="0">
                  <a:pos x="366" y="388"/>
                </a:cxn>
                <a:cxn ang="0">
                  <a:pos x="397" y="469"/>
                </a:cxn>
                <a:cxn ang="0">
                  <a:pos x="423" y="562"/>
                </a:cxn>
                <a:cxn ang="0">
                  <a:pos x="448" y="667"/>
                </a:cxn>
                <a:cxn ang="0">
                  <a:pos x="463" y="779"/>
                </a:cxn>
                <a:cxn ang="0">
                  <a:pos x="475" y="906"/>
                </a:cxn>
                <a:cxn ang="0">
                  <a:pos x="477" y="1043"/>
                </a:cxn>
                <a:cxn ang="0">
                  <a:pos x="475" y="1195"/>
                </a:cxn>
                <a:cxn ang="0">
                  <a:pos x="461" y="1362"/>
                </a:cxn>
                <a:cxn ang="0">
                  <a:pos x="32" y="1528"/>
                </a:cxn>
                <a:cxn ang="0">
                  <a:pos x="359" y="1366"/>
                </a:cxn>
                <a:cxn ang="0">
                  <a:pos x="363" y="1347"/>
                </a:cxn>
                <a:cxn ang="0">
                  <a:pos x="368" y="1319"/>
                </a:cxn>
                <a:cxn ang="0">
                  <a:pos x="374" y="1283"/>
                </a:cxn>
                <a:cxn ang="0">
                  <a:pos x="382" y="1239"/>
                </a:cxn>
                <a:cxn ang="0">
                  <a:pos x="387" y="1186"/>
                </a:cxn>
                <a:cxn ang="0">
                  <a:pos x="393" y="1129"/>
                </a:cxn>
                <a:cxn ang="0">
                  <a:pos x="399" y="1066"/>
                </a:cxn>
                <a:cxn ang="0">
                  <a:pos x="401" y="1001"/>
                </a:cxn>
                <a:cxn ang="0">
                  <a:pos x="399" y="929"/>
                </a:cxn>
                <a:cxn ang="0">
                  <a:pos x="395" y="857"/>
                </a:cxn>
                <a:cxn ang="0">
                  <a:pos x="385" y="781"/>
                </a:cxn>
                <a:cxn ang="0">
                  <a:pos x="374" y="707"/>
                </a:cxn>
                <a:cxn ang="0">
                  <a:pos x="353" y="627"/>
                </a:cxn>
                <a:cxn ang="0">
                  <a:pos x="330" y="551"/>
                </a:cxn>
                <a:cxn ang="0">
                  <a:pos x="298" y="477"/>
                </a:cxn>
                <a:cxn ang="0">
                  <a:pos x="260" y="405"/>
                </a:cxn>
                <a:cxn ang="0">
                  <a:pos x="214" y="334"/>
                </a:cxn>
                <a:cxn ang="0">
                  <a:pos x="159" y="268"/>
                </a:cxn>
                <a:cxn ang="0">
                  <a:pos x="95" y="207"/>
                </a:cxn>
                <a:cxn ang="0">
                  <a:pos x="22" y="152"/>
                </a:cxn>
              </a:cxnLst>
              <a:rect l="0" t="0" r="r" b="b"/>
              <a:pathLst>
                <a:path w="479" h="1588">
                  <a:moveTo>
                    <a:pt x="0" y="0"/>
                  </a:moveTo>
                  <a:lnTo>
                    <a:pt x="1" y="0"/>
                  </a:lnTo>
                  <a:lnTo>
                    <a:pt x="5" y="2"/>
                  </a:lnTo>
                  <a:lnTo>
                    <a:pt x="15" y="4"/>
                  </a:lnTo>
                  <a:lnTo>
                    <a:pt x="26" y="10"/>
                  </a:lnTo>
                  <a:lnTo>
                    <a:pt x="32" y="11"/>
                  </a:lnTo>
                  <a:lnTo>
                    <a:pt x="38" y="15"/>
                  </a:lnTo>
                  <a:lnTo>
                    <a:pt x="45" y="17"/>
                  </a:lnTo>
                  <a:lnTo>
                    <a:pt x="53" y="23"/>
                  </a:lnTo>
                  <a:lnTo>
                    <a:pt x="62" y="27"/>
                  </a:lnTo>
                  <a:lnTo>
                    <a:pt x="72" y="32"/>
                  </a:lnTo>
                  <a:lnTo>
                    <a:pt x="81" y="38"/>
                  </a:lnTo>
                  <a:lnTo>
                    <a:pt x="93" y="46"/>
                  </a:lnTo>
                  <a:lnTo>
                    <a:pt x="102" y="51"/>
                  </a:lnTo>
                  <a:lnTo>
                    <a:pt x="112" y="57"/>
                  </a:lnTo>
                  <a:lnTo>
                    <a:pt x="123" y="65"/>
                  </a:lnTo>
                  <a:lnTo>
                    <a:pt x="134" y="74"/>
                  </a:lnTo>
                  <a:lnTo>
                    <a:pt x="146" y="84"/>
                  </a:lnTo>
                  <a:lnTo>
                    <a:pt x="157" y="93"/>
                  </a:lnTo>
                  <a:lnTo>
                    <a:pt x="169" y="105"/>
                  </a:lnTo>
                  <a:lnTo>
                    <a:pt x="182" y="116"/>
                  </a:lnTo>
                  <a:lnTo>
                    <a:pt x="195" y="127"/>
                  </a:lnTo>
                  <a:lnTo>
                    <a:pt x="209" y="141"/>
                  </a:lnTo>
                  <a:lnTo>
                    <a:pt x="220" y="154"/>
                  </a:lnTo>
                  <a:lnTo>
                    <a:pt x="233" y="169"/>
                  </a:lnTo>
                  <a:lnTo>
                    <a:pt x="247" y="184"/>
                  </a:lnTo>
                  <a:lnTo>
                    <a:pt x="258" y="201"/>
                  </a:lnTo>
                  <a:lnTo>
                    <a:pt x="271" y="219"/>
                  </a:lnTo>
                  <a:lnTo>
                    <a:pt x="285" y="238"/>
                  </a:lnTo>
                  <a:lnTo>
                    <a:pt x="296" y="255"/>
                  </a:lnTo>
                  <a:lnTo>
                    <a:pt x="309" y="276"/>
                  </a:lnTo>
                  <a:lnTo>
                    <a:pt x="321" y="296"/>
                  </a:lnTo>
                  <a:lnTo>
                    <a:pt x="332" y="317"/>
                  </a:lnTo>
                  <a:lnTo>
                    <a:pt x="344" y="340"/>
                  </a:lnTo>
                  <a:lnTo>
                    <a:pt x="355" y="365"/>
                  </a:lnTo>
                  <a:lnTo>
                    <a:pt x="366" y="388"/>
                  </a:lnTo>
                  <a:lnTo>
                    <a:pt x="378" y="416"/>
                  </a:lnTo>
                  <a:lnTo>
                    <a:pt x="387" y="443"/>
                  </a:lnTo>
                  <a:lnTo>
                    <a:pt x="397" y="469"/>
                  </a:lnTo>
                  <a:lnTo>
                    <a:pt x="406" y="500"/>
                  </a:lnTo>
                  <a:lnTo>
                    <a:pt x="416" y="532"/>
                  </a:lnTo>
                  <a:lnTo>
                    <a:pt x="423" y="562"/>
                  </a:lnTo>
                  <a:lnTo>
                    <a:pt x="433" y="597"/>
                  </a:lnTo>
                  <a:lnTo>
                    <a:pt x="441" y="631"/>
                  </a:lnTo>
                  <a:lnTo>
                    <a:pt x="448" y="667"/>
                  </a:lnTo>
                  <a:lnTo>
                    <a:pt x="454" y="701"/>
                  </a:lnTo>
                  <a:lnTo>
                    <a:pt x="460" y="739"/>
                  </a:lnTo>
                  <a:lnTo>
                    <a:pt x="463" y="779"/>
                  </a:lnTo>
                  <a:lnTo>
                    <a:pt x="469" y="821"/>
                  </a:lnTo>
                  <a:lnTo>
                    <a:pt x="471" y="861"/>
                  </a:lnTo>
                  <a:lnTo>
                    <a:pt x="475" y="906"/>
                  </a:lnTo>
                  <a:lnTo>
                    <a:pt x="477" y="950"/>
                  </a:lnTo>
                  <a:lnTo>
                    <a:pt x="479" y="998"/>
                  </a:lnTo>
                  <a:lnTo>
                    <a:pt x="477" y="1043"/>
                  </a:lnTo>
                  <a:lnTo>
                    <a:pt x="477" y="1093"/>
                  </a:lnTo>
                  <a:lnTo>
                    <a:pt x="477" y="1144"/>
                  </a:lnTo>
                  <a:lnTo>
                    <a:pt x="475" y="1195"/>
                  </a:lnTo>
                  <a:lnTo>
                    <a:pt x="469" y="1248"/>
                  </a:lnTo>
                  <a:lnTo>
                    <a:pt x="465" y="1305"/>
                  </a:lnTo>
                  <a:lnTo>
                    <a:pt x="461" y="1362"/>
                  </a:lnTo>
                  <a:lnTo>
                    <a:pt x="456" y="1421"/>
                  </a:lnTo>
                  <a:lnTo>
                    <a:pt x="17" y="1588"/>
                  </a:lnTo>
                  <a:lnTo>
                    <a:pt x="32" y="1528"/>
                  </a:lnTo>
                  <a:lnTo>
                    <a:pt x="357" y="1378"/>
                  </a:lnTo>
                  <a:lnTo>
                    <a:pt x="357" y="1374"/>
                  </a:lnTo>
                  <a:lnTo>
                    <a:pt x="359" y="1366"/>
                  </a:lnTo>
                  <a:lnTo>
                    <a:pt x="359" y="1360"/>
                  </a:lnTo>
                  <a:lnTo>
                    <a:pt x="361" y="1355"/>
                  </a:lnTo>
                  <a:lnTo>
                    <a:pt x="363" y="1347"/>
                  </a:lnTo>
                  <a:lnTo>
                    <a:pt x="365" y="1340"/>
                  </a:lnTo>
                  <a:lnTo>
                    <a:pt x="365" y="1330"/>
                  </a:lnTo>
                  <a:lnTo>
                    <a:pt x="368" y="1319"/>
                  </a:lnTo>
                  <a:lnTo>
                    <a:pt x="368" y="1307"/>
                  </a:lnTo>
                  <a:lnTo>
                    <a:pt x="372" y="1296"/>
                  </a:lnTo>
                  <a:lnTo>
                    <a:pt x="374" y="1283"/>
                  </a:lnTo>
                  <a:lnTo>
                    <a:pt x="376" y="1269"/>
                  </a:lnTo>
                  <a:lnTo>
                    <a:pt x="378" y="1254"/>
                  </a:lnTo>
                  <a:lnTo>
                    <a:pt x="382" y="1239"/>
                  </a:lnTo>
                  <a:lnTo>
                    <a:pt x="384" y="1222"/>
                  </a:lnTo>
                  <a:lnTo>
                    <a:pt x="385" y="1205"/>
                  </a:lnTo>
                  <a:lnTo>
                    <a:pt x="387" y="1186"/>
                  </a:lnTo>
                  <a:lnTo>
                    <a:pt x="389" y="1169"/>
                  </a:lnTo>
                  <a:lnTo>
                    <a:pt x="391" y="1148"/>
                  </a:lnTo>
                  <a:lnTo>
                    <a:pt x="393" y="1129"/>
                  </a:lnTo>
                  <a:lnTo>
                    <a:pt x="395" y="1108"/>
                  </a:lnTo>
                  <a:lnTo>
                    <a:pt x="397" y="1089"/>
                  </a:lnTo>
                  <a:lnTo>
                    <a:pt x="399" y="1066"/>
                  </a:lnTo>
                  <a:lnTo>
                    <a:pt x="399" y="1043"/>
                  </a:lnTo>
                  <a:lnTo>
                    <a:pt x="399" y="1022"/>
                  </a:lnTo>
                  <a:lnTo>
                    <a:pt x="401" y="1001"/>
                  </a:lnTo>
                  <a:lnTo>
                    <a:pt x="401" y="977"/>
                  </a:lnTo>
                  <a:lnTo>
                    <a:pt x="401" y="954"/>
                  </a:lnTo>
                  <a:lnTo>
                    <a:pt x="399" y="929"/>
                  </a:lnTo>
                  <a:lnTo>
                    <a:pt x="399" y="906"/>
                  </a:lnTo>
                  <a:lnTo>
                    <a:pt x="397" y="882"/>
                  </a:lnTo>
                  <a:lnTo>
                    <a:pt x="395" y="857"/>
                  </a:lnTo>
                  <a:lnTo>
                    <a:pt x="393" y="832"/>
                  </a:lnTo>
                  <a:lnTo>
                    <a:pt x="389" y="808"/>
                  </a:lnTo>
                  <a:lnTo>
                    <a:pt x="385" y="781"/>
                  </a:lnTo>
                  <a:lnTo>
                    <a:pt x="382" y="756"/>
                  </a:lnTo>
                  <a:lnTo>
                    <a:pt x="378" y="732"/>
                  </a:lnTo>
                  <a:lnTo>
                    <a:pt x="374" y="707"/>
                  </a:lnTo>
                  <a:lnTo>
                    <a:pt x="366" y="680"/>
                  </a:lnTo>
                  <a:lnTo>
                    <a:pt x="361" y="654"/>
                  </a:lnTo>
                  <a:lnTo>
                    <a:pt x="353" y="627"/>
                  </a:lnTo>
                  <a:lnTo>
                    <a:pt x="347" y="602"/>
                  </a:lnTo>
                  <a:lnTo>
                    <a:pt x="338" y="578"/>
                  </a:lnTo>
                  <a:lnTo>
                    <a:pt x="330" y="551"/>
                  </a:lnTo>
                  <a:lnTo>
                    <a:pt x="321" y="526"/>
                  </a:lnTo>
                  <a:lnTo>
                    <a:pt x="311" y="504"/>
                  </a:lnTo>
                  <a:lnTo>
                    <a:pt x="298" y="477"/>
                  </a:lnTo>
                  <a:lnTo>
                    <a:pt x="287" y="452"/>
                  </a:lnTo>
                  <a:lnTo>
                    <a:pt x="273" y="428"/>
                  </a:lnTo>
                  <a:lnTo>
                    <a:pt x="260" y="405"/>
                  </a:lnTo>
                  <a:lnTo>
                    <a:pt x="245" y="380"/>
                  </a:lnTo>
                  <a:lnTo>
                    <a:pt x="230" y="357"/>
                  </a:lnTo>
                  <a:lnTo>
                    <a:pt x="214" y="334"/>
                  </a:lnTo>
                  <a:lnTo>
                    <a:pt x="197" y="314"/>
                  </a:lnTo>
                  <a:lnTo>
                    <a:pt x="178" y="291"/>
                  </a:lnTo>
                  <a:lnTo>
                    <a:pt x="159" y="268"/>
                  </a:lnTo>
                  <a:lnTo>
                    <a:pt x="138" y="247"/>
                  </a:lnTo>
                  <a:lnTo>
                    <a:pt x="117" y="228"/>
                  </a:lnTo>
                  <a:lnTo>
                    <a:pt x="95" y="207"/>
                  </a:lnTo>
                  <a:lnTo>
                    <a:pt x="72" y="188"/>
                  </a:lnTo>
                  <a:lnTo>
                    <a:pt x="47" y="169"/>
                  </a:lnTo>
                  <a:lnTo>
                    <a:pt x="22" y="15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auto">
            <a:xfrm>
              <a:off x="6321425" y="4194175"/>
              <a:ext cx="628650" cy="285750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4" y="321"/>
                </a:cxn>
                <a:cxn ang="0">
                  <a:pos x="8" y="285"/>
                </a:cxn>
                <a:cxn ang="0">
                  <a:pos x="13" y="245"/>
                </a:cxn>
                <a:cxn ang="0">
                  <a:pos x="17" y="221"/>
                </a:cxn>
                <a:cxn ang="0">
                  <a:pos x="21" y="194"/>
                </a:cxn>
                <a:cxn ang="0">
                  <a:pos x="27" y="167"/>
                </a:cxn>
                <a:cxn ang="0">
                  <a:pos x="32" y="139"/>
                </a:cxn>
                <a:cxn ang="0">
                  <a:pos x="40" y="110"/>
                </a:cxn>
                <a:cxn ang="0">
                  <a:pos x="46" y="84"/>
                </a:cxn>
                <a:cxn ang="0">
                  <a:pos x="55" y="57"/>
                </a:cxn>
                <a:cxn ang="0">
                  <a:pos x="63" y="36"/>
                </a:cxn>
                <a:cxn ang="0">
                  <a:pos x="91" y="31"/>
                </a:cxn>
                <a:cxn ang="0">
                  <a:pos x="129" y="23"/>
                </a:cxn>
                <a:cxn ang="0">
                  <a:pos x="158" y="21"/>
                </a:cxn>
                <a:cxn ang="0">
                  <a:pos x="196" y="17"/>
                </a:cxn>
                <a:cxn ang="0">
                  <a:pos x="238" y="12"/>
                </a:cxn>
                <a:cxn ang="0">
                  <a:pos x="285" y="10"/>
                </a:cxn>
                <a:cxn ang="0">
                  <a:pos x="340" y="6"/>
                </a:cxn>
                <a:cxn ang="0">
                  <a:pos x="401" y="2"/>
                </a:cxn>
                <a:cxn ang="0">
                  <a:pos x="470" y="0"/>
                </a:cxn>
                <a:cxn ang="0">
                  <a:pos x="546" y="0"/>
                </a:cxn>
                <a:cxn ang="0">
                  <a:pos x="627" y="0"/>
                </a:cxn>
                <a:cxn ang="0">
                  <a:pos x="719" y="2"/>
                </a:cxn>
                <a:cxn ang="0">
                  <a:pos x="743" y="53"/>
                </a:cxn>
                <a:cxn ang="0">
                  <a:pos x="728" y="51"/>
                </a:cxn>
                <a:cxn ang="0">
                  <a:pos x="698" y="48"/>
                </a:cxn>
                <a:cxn ang="0">
                  <a:pos x="671" y="46"/>
                </a:cxn>
                <a:cxn ang="0">
                  <a:pos x="637" y="42"/>
                </a:cxn>
                <a:cxn ang="0">
                  <a:pos x="599" y="40"/>
                </a:cxn>
                <a:cxn ang="0">
                  <a:pos x="559" y="40"/>
                </a:cxn>
                <a:cxn ang="0">
                  <a:pos x="513" y="38"/>
                </a:cxn>
                <a:cxn ang="0">
                  <a:pos x="464" y="38"/>
                </a:cxn>
                <a:cxn ang="0">
                  <a:pos x="413" y="38"/>
                </a:cxn>
                <a:cxn ang="0">
                  <a:pos x="359" y="38"/>
                </a:cxn>
                <a:cxn ang="0">
                  <a:pos x="304" y="40"/>
                </a:cxn>
                <a:cxn ang="0">
                  <a:pos x="249" y="42"/>
                </a:cxn>
                <a:cxn ang="0">
                  <a:pos x="194" y="48"/>
                </a:cxn>
                <a:cxn ang="0">
                  <a:pos x="139" y="55"/>
                </a:cxn>
                <a:cxn ang="0">
                  <a:pos x="108" y="65"/>
                </a:cxn>
                <a:cxn ang="0">
                  <a:pos x="93" y="97"/>
                </a:cxn>
                <a:cxn ang="0">
                  <a:pos x="80" y="129"/>
                </a:cxn>
                <a:cxn ang="0">
                  <a:pos x="67" y="171"/>
                </a:cxn>
                <a:cxn ang="0">
                  <a:pos x="53" y="217"/>
                </a:cxn>
                <a:cxn ang="0">
                  <a:pos x="44" y="264"/>
                </a:cxn>
                <a:cxn ang="0">
                  <a:pos x="40" y="289"/>
                </a:cxn>
                <a:cxn ang="0">
                  <a:pos x="38" y="325"/>
                </a:cxn>
                <a:cxn ang="0">
                  <a:pos x="0" y="361"/>
                </a:cxn>
              </a:cxnLst>
              <a:rect l="0" t="0" r="r" b="b"/>
              <a:pathLst>
                <a:path w="793" h="361">
                  <a:moveTo>
                    <a:pt x="0" y="361"/>
                  </a:moveTo>
                  <a:lnTo>
                    <a:pt x="0" y="357"/>
                  </a:lnTo>
                  <a:lnTo>
                    <a:pt x="0" y="352"/>
                  </a:lnTo>
                  <a:lnTo>
                    <a:pt x="0" y="346"/>
                  </a:lnTo>
                  <a:lnTo>
                    <a:pt x="2" y="342"/>
                  </a:lnTo>
                  <a:lnTo>
                    <a:pt x="2" y="335"/>
                  </a:lnTo>
                  <a:lnTo>
                    <a:pt x="4" y="329"/>
                  </a:lnTo>
                  <a:lnTo>
                    <a:pt x="4" y="321"/>
                  </a:lnTo>
                  <a:lnTo>
                    <a:pt x="4" y="312"/>
                  </a:lnTo>
                  <a:lnTo>
                    <a:pt x="6" y="304"/>
                  </a:lnTo>
                  <a:lnTo>
                    <a:pt x="8" y="295"/>
                  </a:lnTo>
                  <a:lnTo>
                    <a:pt x="8" y="285"/>
                  </a:lnTo>
                  <a:lnTo>
                    <a:pt x="10" y="274"/>
                  </a:lnTo>
                  <a:lnTo>
                    <a:pt x="11" y="262"/>
                  </a:lnTo>
                  <a:lnTo>
                    <a:pt x="13" y="251"/>
                  </a:lnTo>
                  <a:lnTo>
                    <a:pt x="13" y="245"/>
                  </a:lnTo>
                  <a:lnTo>
                    <a:pt x="15" y="240"/>
                  </a:lnTo>
                  <a:lnTo>
                    <a:pt x="15" y="232"/>
                  </a:lnTo>
                  <a:lnTo>
                    <a:pt x="17" y="226"/>
                  </a:lnTo>
                  <a:lnTo>
                    <a:pt x="17" y="221"/>
                  </a:lnTo>
                  <a:lnTo>
                    <a:pt x="19" y="213"/>
                  </a:lnTo>
                  <a:lnTo>
                    <a:pt x="19" y="205"/>
                  </a:lnTo>
                  <a:lnTo>
                    <a:pt x="21" y="200"/>
                  </a:lnTo>
                  <a:lnTo>
                    <a:pt x="21" y="194"/>
                  </a:lnTo>
                  <a:lnTo>
                    <a:pt x="25" y="186"/>
                  </a:lnTo>
                  <a:lnTo>
                    <a:pt x="25" y="181"/>
                  </a:lnTo>
                  <a:lnTo>
                    <a:pt x="27" y="173"/>
                  </a:lnTo>
                  <a:lnTo>
                    <a:pt x="27" y="167"/>
                  </a:lnTo>
                  <a:lnTo>
                    <a:pt x="29" y="160"/>
                  </a:lnTo>
                  <a:lnTo>
                    <a:pt x="30" y="152"/>
                  </a:lnTo>
                  <a:lnTo>
                    <a:pt x="32" y="146"/>
                  </a:lnTo>
                  <a:lnTo>
                    <a:pt x="32" y="139"/>
                  </a:lnTo>
                  <a:lnTo>
                    <a:pt x="34" y="131"/>
                  </a:lnTo>
                  <a:lnTo>
                    <a:pt x="36" y="124"/>
                  </a:lnTo>
                  <a:lnTo>
                    <a:pt x="38" y="118"/>
                  </a:lnTo>
                  <a:lnTo>
                    <a:pt x="40" y="110"/>
                  </a:lnTo>
                  <a:lnTo>
                    <a:pt x="42" y="105"/>
                  </a:lnTo>
                  <a:lnTo>
                    <a:pt x="44" y="97"/>
                  </a:lnTo>
                  <a:lnTo>
                    <a:pt x="46" y="91"/>
                  </a:lnTo>
                  <a:lnTo>
                    <a:pt x="46" y="84"/>
                  </a:lnTo>
                  <a:lnTo>
                    <a:pt x="49" y="76"/>
                  </a:lnTo>
                  <a:lnTo>
                    <a:pt x="51" y="70"/>
                  </a:lnTo>
                  <a:lnTo>
                    <a:pt x="53" y="63"/>
                  </a:lnTo>
                  <a:lnTo>
                    <a:pt x="55" y="57"/>
                  </a:lnTo>
                  <a:lnTo>
                    <a:pt x="57" y="50"/>
                  </a:lnTo>
                  <a:lnTo>
                    <a:pt x="59" y="42"/>
                  </a:lnTo>
                  <a:lnTo>
                    <a:pt x="63" y="38"/>
                  </a:lnTo>
                  <a:lnTo>
                    <a:pt x="63" y="36"/>
                  </a:lnTo>
                  <a:lnTo>
                    <a:pt x="72" y="34"/>
                  </a:lnTo>
                  <a:lnTo>
                    <a:pt x="76" y="32"/>
                  </a:lnTo>
                  <a:lnTo>
                    <a:pt x="84" y="31"/>
                  </a:lnTo>
                  <a:lnTo>
                    <a:pt x="91" y="31"/>
                  </a:lnTo>
                  <a:lnTo>
                    <a:pt x="101" y="29"/>
                  </a:lnTo>
                  <a:lnTo>
                    <a:pt x="110" y="27"/>
                  </a:lnTo>
                  <a:lnTo>
                    <a:pt x="122" y="25"/>
                  </a:lnTo>
                  <a:lnTo>
                    <a:pt x="129" y="23"/>
                  </a:lnTo>
                  <a:lnTo>
                    <a:pt x="137" y="23"/>
                  </a:lnTo>
                  <a:lnTo>
                    <a:pt x="143" y="21"/>
                  </a:lnTo>
                  <a:lnTo>
                    <a:pt x="152" y="21"/>
                  </a:lnTo>
                  <a:lnTo>
                    <a:pt x="158" y="21"/>
                  </a:lnTo>
                  <a:lnTo>
                    <a:pt x="167" y="19"/>
                  </a:lnTo>
                  <a:lnTo>
                    <a:pt x="175" y="17"/>
                  </a:lnTo>
                  <a:lnTo>
                    <a:pt x="186" y="17"/>
                  </a:lnTo>
                  <a:lnTo>
                    <a:pt x="196" y="17"/>
                  </a:lnTo>
                  <a:lnTo>
                    <a:pt x="205" y="15"/>
                  </a:lnTo>
                  <a:lnTo>
                    <a:pt x="215" y="15"/>
                  </a:lnTo>
                  <a:lnTo>
                    <a:pt x="226" y="15"/>
                  </a:lnTo>
                  <a:lnTo>
                    <a:pt x="238" y="12"/>
                  </a:lnTo>
                  <a:lnTo>
                    <a:pt x="249" y="12"/>
                  </a:lnTo>
                  <a:lnTo>
                    <a:pt x="259" y="10"/>
                  </a:lnTo>
                  <a:lnTo>
                    <a:pt x="272" y="10"/>
                  </a:lnTo>
                  <a:lnTo>
                    <a:pt x="285" y="10"/>
                  </a:lnTo>
                  <a:lnTo>
                    <a:pt x="299" y="8"/>
                  </a:lnTo>
                  <a:lnTo>
                    <a:pt x="312" y="6"/>
                  </a:lnTo>
                  <a:lnTo>
                    <a:pt x="327" y="6"/>
                  </a:lnTo>
                  <a:lnTo>
                    <a:pt x="340" y="6"/>
                  </a:lnTo>
                  <a:lnTo>
                    <a:pt x="356" y="4"/>
                  </a:lnTo>
                  <a:lnTo>
                    <a:pt x="369" y="4"/>
                  </a:lnTo>
                  <a:lnTo>
                    <a:pt x="386" y="4"/>
                  </a:lnTo>
                  <a:lnTo>
                    <a:pt x="401" y="2"/>
                  </a:lnTo>
                  <a:lnTo>
                    <a:pt x="418" y="2"/>
                  </a:lnTo>
                  <a:lnTo>
                    <a:pt x="435" y="2"/>
                  </a:lnTo>
                  <a:lnTo>
                    <a:pt x="453" y="2"/>
                  </a:lnTo>
                  <a:lnTo>
                    <a:pt x="470" y="0"/>
                  </a:lnTo>
                  <a:lnTo>
                    <a:pt x="489" y="0"/>
                  </a:lnTo>
                  <a:lnTo>
                    <a:pt x="506" y="0"/>
                  </a:lnTo>
                  <a:lnTo>
                    <a:pt x="525" y="0"/>
                  </a:lnTo>
                  <a:lnTo>
                    <a:pt x="546" y="0"/>
                  </a:lnTo>
                  <a:lnTo>
                    <a:pt x="565" y="0"/>
                  </a:lnTo>
                  <a:lnTo>
                    <a:pt x="586" y="0"/>
                  </a:lnTo>
                  <a:lnTo>
                    <a:pt x="607" y="0"/>
                  </a:lnTo>
                  <a:lnTo>
                    <a:pt x="627" y="0"/>
                  </a:lnTo>
                  <a:lnTo>
                    <a:pt x="648" y="0"/>
                  </a:lnTo>
                  <a:lnTo>
                    <a:pt x="671" y="0"/>
                  </a:lnTo>
                  <a:lnTo>
                    <a:pt x="694" y="2"/>
                  </a:lnTo>
                  <a:lnTo>
                    <a:pt x="719" y="2"/>
                  </a:lnTo>
                  <a:lnTo>
                    <a:pt x="741" y="4"/>
                  </a:lnTo>
                  <a:lnTo>
                    <a:pt x="766" y="4"/>
                  </a:lnTo>
                  <a:lnTo>
                    <a:pt x="793" y="6"/>
                  </a:lnTo>
                  <a:lnTo>
                    <a:pt x="743" y="53"/>
                  </a:lnTo>
                  <a:lnTo>
                    <a:pt x="741" y="51"/>
                  </a:lnTo>
                  <a:lnTo>
                    <a:pt x="740" y="51"/>
                  </a:lnTo>
                  <a:lnTo>
                    <a:pt x="734" y="51"/>
                  </a:lnTo>
                  <a:lnTo>
                    <a:pt x="728" y="51"/>
                  </a:lnTo>
                  <a:lnTo>
                    <a:pt x="719" y="50"/>
                  </a:lnTo>
                  <a:lnTo>
                    <a:pt x="709" y="48"/>
                  </a:lnTo>
                  <a:lnTo>
                    <a:pt x="703" y="48"/>
                  </a:lnTo>
                  <a:lnTo>
                    <a:pt x="698" y="48"/>
                  </a:lnTo>
                  <a:lnTo>
                    <a:pt x="690" y="48"/>
                  </a:lnTo>
                  <a:lnTo>
                    <a:pt x="684" y="48"/>
                  </a:lnTo>
                  <a:lnTo>
                    <a:pt x="677" y="46"/>
                  </a:lnTo>
                  <a:lnTo>
                    <a:pt x="671" y="46"/>
                  </a:lnTo>
                  <a:lnTo>
                    <a:pt x="664" y="44"/>
                  </a:lnTo>
                  <a:lnTo>
                    <a:pt x="654" y="44"/>
                  </a:lnTo>
                  <a:lnTo>
                    <a:pt x="646" y="42"/>
                  </a:lnTo>
                  <a:lnTo>
                    <a:pt x="637" y="42"/>
                  </a:lnTo>
                  <a:lnTo>
                    <a:pt x="627" y="42"/>
                  </a:lnTo>
                  <a:lnTo>
                    <a:pt x="620" y="42"/>
                  </a:lnTo>
                  <a:lnTo>
                    <a:pt x="610" y="40"/>
                  </a:lnTo>
                  <a:lnTo>
                    <a:pt x="599" y="40"/>
                  </a:lnTo>
                  <a:lnTo>
                    <a:pt x="589" y="40"/>
                  </a:lnTo>
                  <a:lnTo>
                    <a:pt x="580" y="40"/>
                  </a:lnTo>
                  <a:lnTo>
                    <a:pt x="568" y="40"/>
                  </a:lnTo>
                  <a:lnTo>
                    <a:pt x="559" y="40"/>
                  </a:lnTo>
                  <a:lnTo>
                    <a:pt x="548" y="40"/>
                  </a:lnTo>
                  <a:lnTo>
                    <a:pt x="536" y="40"/>
                  </a:lnTo>
                  <a:lnTo>
                    <a:pt x="525" y="38"/>
                  </a:lnTo>
                  <a:lnTo>
                    <a:pt x="513" y="38"/>
                  </a:lnTo>
                  <a:lnTo>
                    <a:pt x="500" y="38"/>
                  </a:lnTo>
                  <a:lnTo>
                    <a:pt x="489" y="38"/>
                  </a:lnTo>
                  <a:lnTo>
                    <a:pt x="475" y="38"/>
                  </a:lnTo>
                  <a:lnTo>
                    <a:pt x="464" y="38"/>
                  </a:lnTo>
                  <a:lnTo>
                    <a:pt x="451" y="38"/>
                  </a:lnTo>
                  <a:lnTo>
                    <a:pt x="439" y="38"/>
                  </a:lnTo>
                  <a:lnTo>
                    <a:pt x="426" y="38"/>
                  </a:lnTo>
                  <a:lnTo>
                    <a:pt x="413" y="38"/>
                  </a:lnTo>
                  <a:lnTo>
                    <a:pt x="399" y="38"/>
                  </a:lnTo>
                  <a:lnTo>
                    <a:pt x="386" y="38"/>
                  </a:lnTo>
                  <a:lnTo>
                    <a:pt x="373" y="38"/>
                  </a:lnTo>
                  <a:lnTo>
                    <a:pt x="359" y="38"/>
                  </a:lnTo>
                  <a:lnTo>
                    <a:pt x="346" y="38"/>
                  </a:lnTo>
                  <a:lnTo>
                    <a:pt x="333" y="40"/>
                  </a:lnTo>
                  <a:lnTo>
                    <a:pt x="318" y="40"/>
                  </a:lnTo>
                  <a:lnTo>
                    <a:pt x="304" y="40"/>
                  </a:lnTo>
                  <a:lnTo>
                    <a:pt x="291" y="40"/>
                  </a:lnTo>
                  <a:lnTo>
                    <a:pt x="278" y="42"/>
                  </a:lnTo>
                  <a:lnTo>
                    <a:pt x="262" y="42"/>
                  </a:lnTo>
                  <a:lnTo>
                    <a:pt x="249" y="42"/>
                  </a:lnTo>
                  <a:lnTo>
                    <a:pt x="236" y="44"/>
                  </a:lnTo>
                  <a:lnTo>
                    <a:pt x="222" y="46"/>
                  </a:lnTo>
                  <a:lnTo>
                    <a:pt x="207" y="46"/>
                  </a:lnTo>
                  <a:lnTo>
                    <a:pt x="194" y="48"/>
                  </a:lnTo>
                  <a:lnTo>
                    <a:pt x="181" y="50"/>
                  </a:lnTo>
                  <a:lnTo>
                    <a:pt x="167" y="51"/>
                  </a:lnTo>
                  <a:lnTo>
                    <a:pt x="152" y="53"/>
                  </a:lnTo>
                  <a:lnTo>
                    <a:pt x="139" y="55"/>
                  </a:lnTo>
                  <a:lnTo>
                    <a:pt x="126" y="57"/>
                  </a:lnTo>
                  <a:lnTo>
                    <a:pt x="112" y="59"/>
                  </a:lnTo>
                  <a:lnTo>
                    <a:pt x="110" y="61"/>
                  </a:lnTo>
                  <a:lnTo>
                    <a:pt x="108" y="65"/>
                  </a:lnTo>
                  <a:lnTo>
                    <a:pt x="103" y="74"/>
                  </a:lnTo>
                  <a:lnTo>
                    <a:pt x="99" y="86"/>
                  </a:lnTo>
                  <a:lnTo>
                    <a:pt x="97" y="91"/>
                  </a:lnTo>
                  <a:lnTo>
                    <a:pt x="93" y="97"/>
                  </a:lnTo>
                  <a:lnTo>
                    <a:pt x="89" y="105"/>
                  </a:lnTo>
                  <a:lnTo>
                    <a:pt x="88" y="114"/>
                  </a:lnTo>
                  <a:lnTo>
                    <a:pt x="84" y="122"/>
                  </a:lnTo>
                  <a:lnTo>
                    <a:pt x="80" y="129"/>
                  </a:lnTo>
                  <a:lnTo>
                    <a:pt x="76" y="141"/>
                  </a:lnTo>
                  <a:lnTo>
                    <a:pt x="74" y="150"/>
                  </a:lnTo>
                  <a:lnTo>
                    <a:pt x="70" y="162"/>
                  </a:lnTo>
                  <a:lnTo>
                    <a:pt x="67" y="171"/>
                  </a:lnTo>
                  <a:lnTo>
                    <a:pt x="63" y="181"/>
                  </a:lnTo>
                  <a:lnTo>
                    <a:pt x="61" y="194"/>
                  </a:lnTo>
                  <a:lnTo>
                    <a:pt x="57" y="203"/>
                  </a:lnTo>
                  <a:lnTo>
                    <a:pt x="53" y="217"/>
                  </a:lnTo>
                  <a:lnTo>
                    <a:pt x="51" y="228"/>
                  </a:lnTo>
                  <a:lnTo>
                    <a:pt x="49" y="240"/>
                  </a:lnTo>
                  <a:lnTo>
                    <a:pt x="46" y="251"/>
                  </a:lnTo>
                  <a:lnTo>
                    <a:pt x="44" y="264"/>
                  </a:lnTo>
                  <a:lnTo>
                    <a:pt x="42" y="270"/>
                  </a:lnTo>
                  <a:lnTo>
                    <a:pt x="40" y="276"/>
                  </a:lnTo>
                  <a:lnTo>
                    <a:pt x="40" y="281"/>
                  </a:lnTo>
                  <a:lnTo>
                    <a:pt x="40" y="289"/>
                  </a:lnTo>
                  <a:lnTo>
                    <a:pt x="38" y="300"/>
                  </a:lnTo>
                  <a:lnTo>
                    <a:pt x="38" y="312"/>
                  </a:lnTo>
                  <a:lnTo>
                    <a:pt x="38" y="317"/>
                  </a:lnTo>
                  <a:lnTo>
                    <a:pt x="38" y="325"/>
                  </a:lnTo>
                  <a:lnTo>
                    <a:pt x="38" y="331"/>
                  </a:lnTo>
                  <a:lnTo>
                    <a:pt x="38" y="338"/>
                  </a:lnTo>
                  <a:lnTo>
                    <a:pt x="0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auto">
            <a:xfrm>
              <a:off x="6916738" y="4205288"/>
              <a:ext cx="92075" cy="292100"/>
            </a:xfrm>
            <a:custGeom>
              <a:avLst/>
              <a:gdLst/>
              <a:ahLst/>
              <a:cxnLst>
                <a:cxn ang="0">
                  <a:pos x="63" y="50"/>
                </a:cxn>
                <a:cxn ang="0">
                  <a:pos x="118" y="0"/>
                </a:cxn>
                <a:cxn ang="0">
                  <a:pos x="107" y="359"/>
                </a:cxn>
                <a:cxn ang="0">
                  <a:pos x="0" y="367"/>
                </a:cxn>
                <a:cxn ang="0">
                  <a:pos x="53" y="103"/>
                </a:cxn>
                <a:cxn ang="0">
                  <a:pos x="63" y="50"/>
                </a:cxn>
                <a:cxn ang="0">
                  <a:pos x="63" y="50"/>
                </a:cxn>
              </a:cxnLst>
              <a:rect l="0" t="0" r="r" b="b"/>
              <a:pathLst>
                <a:path w="118" h="367">
                  <a:moveTo>
                    <a:pt x="63" y="50"/>
                  </a:moveTo>
                  <a:lnTo>
                    <a:pt x="118" y="0"/>
                  </a:lnTo>
                  <a:lnTo>
                    <a:pt x="107" y="359"/>
                  </a:lnTo>
                  <a:lnTo>
                    <a:pt x="0" y="367"/>
                  </a:lnTo>
                  <a:lnTo>
                    <a:pt x="53" y="103"/>
                  </a:lnTo>
                  <a:lnTo>
                    <a:pt x="63" y="50"/>
                  </a:lnTo>
                  <a:lnTo>
                    <a:pt x="63" y="50"/>
                  </a:lnTo>
                  <a:close/>
                </a:path>
              </a:pathLst>
            </a:custGeom>
            <a:solidFill>
              <a:srgbClr val="693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auto">
            <a:xfrm>
              <a:off x="6756400" y="4802188"/>
              <a:ext cx="304800" cy="1046163"/>
            </a:xfrm>
            <a:custGeom>
              <a:avLst/>
              <a:gdLst/>
              <a:ahLst/>
              <a:cxnLst>
                <a:cxn ang="0">
                  <a:pos x="30" y="1305"/>
                </a:cxn>
                <a:cxn ang="0">
                  <a:pos x="26" y="1284"/>
                </a:cxn>
                <a:cxn ang="0">
                  <a:pos x="22" y="1254"/>
                </a:cxn>
                <a:cxn ang="0">
                  <a:pos x="17" y="1214"/>
                </a:cxn>
                <a:cxn ang="0">
                  <a:pos x="15" y="1166"/>
                </a:cxn>
                <a:cxn ang="0">
                  <a:pos x="9" y="1111"/>
                </a:cxn>
                <a:cxn ang="0">
                  <a:pos x="5" y="1050"/>
                </a:cxn>
                <a:cxn ang="0">
                  <a:pos x="1" y="982"/>
                </a:cxn>
                <a:cxn ang="0">
                  <a:pos x="0" y="912"/>
                </a:cxn>
                <a:cxn ang="0">
                  <a:pos x="0" y="836"/>
                </a:cxn>
                <a:cxn ang="0">
                  <a:pos x="0" y="756"/>
                </a:cxn>
                <a:cxn ang="0">
                  <a:pos x="3" y="676"/>
                </a:cxn>
                <a:cxn ang="0">
                  <a:pos x="11" y="594"/>
                </a:cxn>
                <a:cxn ang="0">
                  <a:pos x="20" y="511"/>
                </a:cxn>
                <a:cxn ang="0">
                  <a:pos x="36" y="429"/>
                </a:cxn>
                <a:cxn ang="0">
                  <a:pos x="53" y="349"/>
                </a:cxn>
                <a:cxn ang="0">
                  <a:pos x="76" y="271"/>
                </a:cxn>
                <a:cxn ang="0">
                  <a:pos x="102" y="197"/>
                </a:cxn>
                <a:cxn ang="0">
                  <a:pos x="135" y="125"/>
                </a:cxn>
                <a:cxn ang="0">
                  <a:pos x="171" y="59"/>
                </a:cxn>
                <a:cxn ang="0">
                  <a:pos x="216" y="0"/>
                </a:cxn>
                <a:cxn ang="0">
                  <a:pos x="112" y="1267"/>
                </a:cxn>
                <a:cxn ang="0">
                  <a:pos x="212" y="102"/>
                </a:cxn>
                <a:cxn ang="0">
                  <a:pos x="203" y="116"/>
                </a:cxn>
                <a:cxn ang="0">
                  <a:pos x="188" y="138"/>
                </a:cxn>
                <a:cxn ang="0">
                  <a:pos x="176" y="159"/>
                </a:cxn>
                <a:cxn ang="0">
                  <a:pos x="163" y="182"/>
                </a:cxn>
                <a:cxn ang="0">
                  <a:pos x="152" y="213"/>
                </a:cxn>
                <a:cxn ang="0">
                  <a:pos x="136" y="247"/>
                </a:cxn>
                <a:cxn ang="0">
                  <a:pos x="123" y="287"/>
                </a:cxn>
                <a:cxn ang="0">
                  <a:pos x="110" y="332"/>
                </a:cxn>
                <a:cxn ang="0">
                  <a:pos x="95" y="382"/>
                </a:cxn>
                <a:cxn ang="0">
                  <a:pos x="81" y="439"/>
                </a:cxn>
                <a:cxn ang="0">
                  <a:pos x="72" y="501"/>
                </a:cxn>
                <a:cxn ang="0">
                  <a:pos x="60" y="570"/>
                </a:cxn>
                <a:cxn ang="0">
                  <a:pos x="51" y="644"/>
                </a:cxn>
                <a:cxn ang="0">
                  <a:pos x="45" y="726"/>
                </a:cxn>
                <a:cxn ang="0">
                  <a:pos x="41" y="813"/>
                </a:cxn>
                <a:cxn ang="0">
                  <a:pos x="39" y="908"/>
                </a:cxn>
                <a:cxn ang="0">
                  <a:pos x="41" y="1009"/>
                </a:cxn>
                <a:cxn ang="0">
                  <a:pos x="47" y="1119"/>
                </a:cxn>
                <a:cxn ang="0">
                  <a:pos x="59" y="1237"/>
                </a:cxn>
              </a:cxnLst>
              <a:rect l="0" t="0" r="r" b="b"/>
              <a:pathLst>
                <a:path w="384" h="1316">
                  <a:moveTo>
                    <a:pt x="32" y="1316"/>
                  </a:moveTo>
                  <a:lnTo>
                    <a:pt x="32" y="1313"/>
                  </a:lnTo>
                  <a:lnTo>
                    <a:pt x="30" y="1305"/>
                  </a:lnTo>
                  <a:lnTo>
                    <a:pt x="28" y="1297"/>
                  </a:lnTo>
                  <a:lnTo>
                    <a:pt x="28" y="1292"/>
                  </a:lnTo>
                  <a:lnTo>
                    <a:pt x="26" y="1284"/>
                  </a:lnTo>
                  <a:lnTo>
                    <a:pt x="26" y="1277"/>
                  </a:lnTo>
                  <a:lnTo>
                    <a:pt x="24" y="1265"/>
                  </a:lnTo>
                  <a:lnTo>
                    <a:pt x="22" y="1254"/>
                  </a:lnTo>
                  <a:lnTo>
                    <a:pt x="20" y="1240"/>
                  </a:lnTo>
                  <a:lnTo>
                    <a:pt x="20" y="1227"/>
                  </a:lnTo>
                  <a:lnTo>
                    <a:pt x="17" y="1214"/>
                  </a:lnTo>
                  <a:lnTo>
                    <a:pt x="17" y="1199"/>
                  </a:lnTo>
                  <a:lnTo>
                    <a:pt x="15" y="1183"/>
                  </a:lnTo>
                  <a:lnTo>
                    <a:pt x="15" y="1166"/>
                  </a:lnTo>
                  <a:lnTo>
                    <a:pt x="11" y="1149"/>
                  </a:lnTo>
                  <a:lnTo>
                    <a:pt x="11" y="1130"/>
                  </a:lnTo>
                  <a:lnTo>
                    <a:pt x="9" y="1111"/>
                  </a:lnTo>
                  <a:lnTo>
                    <a:pt x="7" y="1092"/>
                  </a:lnTo>
                  <a:lnTo>
                    <a:pt x="5" y="1071"/>
                  </a:lnTo>
                  <a:lnTo>
                    <a:pt x="5" y="1050"/>
                  </a:lnTo>
                  <a:lnTo>
                    <a:pt x="3" y="1028"/>
                  </a:lnTo>
                  <a:lnTo>
                    <a:pt x="3" y="1007"/>
                  </a:lnTo>
                  <a:lnTo>
                    <a:pt x="1" y="982"/>
                  </a:lnTo>
                  <a:lnTo>
                    <a:pt x="0" y="959"/>
                  </a:lnTo>
                  <a:lnTo>
                    <a:pt x="0" y="935"/>
                  </a:lnTo>
                  <a:lnTo>
                    <a:pt x="0" y="912"/>
                  </a:lnTo>
                  <a:lnTo>
                    <a:pt x="0" y="885"/>
                  </a:lnTo>
                  <a:lnTo>
                    <a:pt x="0" y="860"/>
                  </a:lnTo>
                  <a:lnTo>
                    <a:pt x="0" y="836"/>
                  </a:lnTo>
                  <a:lnTo>
                    <a:pt x="0" y="811"/>
                  </a:lnTo>
                  <a:lnTo>
                    <a:pt x="0" y="784"/>
                  </a:lnTo>
                  <a:lnTo>
                    <a:pt x="0" y="756"/>
                  </a:lnTo>
                  <a:lnTo>
                    <a:pt x="1" y="729"/>
                  </a:lnTo>
                  <a:lnTo>
                    <a:pt x="3" y="703"/>
                  </a:lnTo>
                  <a:lnTo>
                    <a:pt x="3" y="676"/>
                  </a:lnTo>
                  <a:lnTo>
                    <a:pt x="5" y="650"/>
                  </a:lnTo>
                  <a:lnTo>
                    <a:pt x="9" y="621"/>
                  </a:lnTo>
                  <a:lnTo>
                    <a:pt x="11" y="594"/>
                  </a:lnTo>
                  <a:lnTo>
                    <a:pt x="15" y="566"/>
                  </a:lnTo>
                  <a:lnTo>
                    <a:pt x="17" y="539"/>
                  </a:lnTo>
                  <a:lnTo>
                    <a:pt x="20" y="511"/>
                  </a:lnTo>
                  <a:lnTo>
                    <a:pt x="26" y="484"/>
                  </a:lnTo>
                  <a:lnTo>
                    <a:pt x="30" y="458"/>
                  </a:lnTo>
                  <a:lnTo>
                    <a:pt x="36" y="429"/>
                  </a:lnTo>
                  <a:lnTo>
                    <a:pt x="41" y="403"/>
                  </a:lnTo>
                  <a:lnTo>
                    <a:pt x="47" y="376"/>
                  </a:lnTo>
                  <a:lnTo>
                    <a:pt x="53" y="349"/>
                  </a:lnTo>
                  <a:lnTo>
                    <a:pt x="60" y="323"/>
                  </a:lnTo>
                  <a:lnTo>
                    <a:pt x="68" y="296"/>
                  </a:lnTo>
                  <a:lnTo>
                    <a:pt x="76" y="271"/>
                  </a:lnTo>
                  <a:lnTo>
                    <a:pt x="83" y="245"/>
                  </a:lnTo>
                  <a:lnTo>
                    <a:pt x="93" y="220"/>
                  </a:lnTo>
                  <a:lnTo>
                    <a:pt x="102" y="197"/>
                  </a:lnTo>
                  <a:lnTo>
                    <a:pt x="114" y="173"/>
                  </a:lnTo>
                  <a:lnTo>
                    <a:pt x="123" y="148"/>
                  </a:lnTo>
                  <a:lnTo>
                    <a:pt x="135" y="125"/>
                  </a:lnTo>
                  <a:lnTo>
                    <a:pt x="146" y="100"/>
                  </a:lnTo>
                  <a:lnTo>
                    <a:pt x="159" y="81"/>
                  </a:lnTo>
                  <a:lnTo>
                    <a:pt x="171" y="59"/>
                  </a:lnTo>
                  <a:lnTo>
                    <a:pt x="186" y="38"/>
                  </a:lnTo>
                  <a:lnTo>
                    <a:pt x="199" y="17"/>
                  </a:lnTo>
                  <a:lnTo>
                    <a:pt x="216" y="0"/>
                  </a:lnTo>
                  <a:lnTo>
                    <a:pt x="384" y="1161"/>
                  </a:lnTo>
                  <a:lnTo>
                    <a:pt x="100" y="1305"/>
                  </a:lnTo>
                  <a:lnTo>
                    <a:pt x="112" y="1267"/>
                  </a:lnTo>
                  <a:lnTo>
                    <a:pt x="357" y="1145"/>
                  </a:lnTo>
                  <a:lnTo>
                    <a:pt x="212" y="102"/>
                  </a:lnTo>
                  <a:lnTo>
                    <a:pt x="212" y="102"/>
                  </a:lnTo>
                  <a:lnTo>
                    <a:pt x="211" y="104"/>
                  </a:lnTo>
                  <a:lnTo>
                    <a:pt x="207" y="108"/>
                  </a:lnTo>
                  <a:lnTo>
                    <a:pt x="203" y="116"/>
                  </a:lnTo>
                  <a:lnTo>
                    <a:pt x="197" y="121"/>
                  </a:lnTo>
                  <a:lnTo>
                    <a:pt x="192" y="133"/>
                  </a:lnTo>
                  <a:lnTo>
                    <a:pt x="188" y="138"/>
                  </a:lnTo>
                  <a:lnTo>
                    <a:pt x="184" y="144"/>
                  </a:lnTo>
                  <a:lnTo>
                    <a:pt x="180" y="152"/>
                  </a:lnTo>
                  <a:lnTo>
                    <a:pt x="176" y="159"/>
                  </a:lnTo>
                  <a:lnTo>
                    <a:pt x="173" y="165"/>
                  </a:lnTo>
                  <a:lnTo>
                    <a:pt x="169" y="175"/>
                  </a:lnTo>
                  <a:lnTo>
                    <a:pt x="163" y="182"/>
                  </a:lnTo>
                  <a:lnTo>
                    <a:pt x="159" y="192"/>
                  </a:lnTo>
                  <a:lnTo>
                    <a:pt x="154" y="201"/>
                  </a:lnTo>
                  <a:lnTo>
                    <a:pt x="152" y="213"/>
                  </a:lnTo>
                  <a:lnTo>
                    <a:pt x="146" y="222"/>
                  </a:lnTo>
                  <a:lnTo>
                    <a:pt x="142" y="235"/>
                  </a:lnTo>
                  <a:lnTo>
                    <a:pt x="136" y="247"/>
                  </a:lnTo>
                  <a:lnTo>
                    <a:pt x="133" y="258"/>
                  </a:lnTo>
                  <a:lnTo>
                    <a:pt x="127" y="271"/>
                  </a:lnTo>
                  <a:lnTo>
                    <a:pt x="123" y="287"/>
                  </a:lnTo>
                  <a:lnTo>
                    <a:pt x="117" y="300"/>
                  </a:lnTo>
                  <a:lnTo>
                    <a:pt x="114" y="317"/>
                  </a:lnTo>
                  <a:lnTo>
                    <a:pt x="110" y="332"/>
                  </a:lnTo>
                  <a:lnTo>
                    <a:pt x="106" y="349"/>
                  </a:lnTo>
                  <a:lnTo>
                    <a:pt x="100" y="365"/>
                  </a:lnTo>
                  <a:lnTo>
                    <a:pt x="95" y="382"/>
                  </a:lnTo>
                  <a:lnTo>
                    <a:pt x="91" y="401"/>
                  </a:lnTo>
                  <a:lnTo>
                    <a:pt x="87" y="420"/>
                  </a:lnTo>
                  <a:lnTo>
                    <a:pt x="81" y="439"/>
                  </a:lnTo>
                  <a:lnTo>
                    <a:pt x="79" y="458"/>
                  </a:lnTo>
                  <a:lnTo>
                    <a:pt x="76" y="479"/>
                  </a:lnTo>
                  <a:lnTo>
                    <a:pt x="72" y="501"/>
                  </a:lnTo>
                  <a:lnTo>
                    <a:pt x="68" y="522"/>
                  </a:lnTo>
                  <a:lnTo>
                    <a:pt x="64" y="545"/>
                  </a:lnTo>
                  <a:lnTo>
                    <a:pt x="60" y="570"/>
                  </a:lnTo>
                  <a:lnTo>
                    <a:pt x="59" y="594"/>
                  </a:lnTo>
                  <a:lnTo>
                    <a:pt x="55" y="619"/>
                  </a:lnTo>
                  <a:lnTo>
                    <a:pt x="51" y="644"/>
                  </a:lnTo>
                  <a:lnTo>
                    <a:pt x="49" y="670"/>
                  </a:lnTo>
                  <a:lnTo>
                    <a:pt x="47" y="699"/>
                  </a:lnTo>
                  <a:lnTo>
                    <a:pt x="45" y="726"/>
                  </a:lnTo>
                  <a:lnTo>
                    <a:pt x="43" y="754"/>
                  </a:lnTo>
                  <a:lnTo>
                    <a:pt x="41" y="783"/>
                  </a:lnTo>
                  <a:lnTo>
                    <a:pt x="41" y="813"/>
                  </a:lnTo>
                  <a:lnTo>
                    <a:pt x="39" y="843"/>
                  </a:lnTo>
                  <a:lnTo>
                    <a:pt x="39" y="876"/>
                  </a:lnTo>
                  <a:lnTo>
                    <a:pt x="39" y="908"/>
                  </a:lnTo>
                  <a:lnTo>
                    <a:pt x="41" y="942"/>
                  </a:lnTo>
                  <a:lnTo>
                    <a:pt x="41" y="974"/>
                  </a:lnTo>
                  <a:lnTo>
                    <a:pt x="41" y="1009"/>
                  </a:lnTo>
                  <a:lnTo>
                    <a:pt x="43" y="1045"/>
                  </a:lnTo>
                  <a:lnTo>
                    <a:pt x="45" y="1083"/>
                  </a:lnTo>
                  <a:lnTo>
                    <a:pt x="47" y="1119"/>
                  </a:lnTo>
                  <a:lnTo>
                    <a:pt x="51" y="1157"/>
                  </a:lnTo>
                  <a:lnTo>
                    <a:pt x="53" y="1195"/>
                  </a:lnTo>
                  <a:lnTo>
                    <a:pt x="59" y="1237"/>
                  </a:lnTo>
                  <a:lnTo>
                    <a:pt x="32" y="1316"/>
                  </a:lnTo>
                  <a:lnTo>
                    <a:pt x="32" y="1316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auto">
            <a:xfrm>
              <a:off x="7272338" y="4778375"/>
              <a:ext cx="212725" cy="8620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5" y="10"/>
                </a:cxn>
                <a:cxn ang="0">
                  <a:pos x="30" y="23"/>
                </a:cxn>
                <a:cxn ang="0">
                  <a:pos x="51" y="44"/>
                </a:cxn>
                <a:cxn ang="0">
                  <a:pos x="61" y="55"/>
                </a:cxn>
                <a:cxn ang="0">
                  <a:pos x="74" y="71"/>
                </a:cxn>
                <a:cxn ang="0">
                  <a:pos x="87" y="86"/>
                </a:cxn>
                <a:cxn ang="0">
                  <a:pos x="100" y="105"/>
                </a:cxn>
                <a:cxn ang="0">
                  <a:pos x="116" y="124"/>
                </a:cxn>
                <a:cxn ang="0">
                  <a:pos x="129" y="147"/>
                </a:cxn>
                <a:cxn ang="0">
                  <a:pos x="144" y="169"/>
                </a:cxn>
                <a:cxn ang="0">
                  <a:pos x="158" y="196"/>
                </a:cxn>
                <a:cxn ang="0">
                  <a:pos x="171" y="225"/>
                </a:cxn>
                <a:cxn ang="0">
                  <a:pos x="184" y="255"/>
                </a:cxn>
                <a:cxn ang="0">
                  <a:pos x="197" y="287"/>
                </a:cxn>
                <a:cxn ang="0">
                  <a:pos x="209" y="323"/>
                </a:cxn>
                <a:cxn ang="0">
                  <a:pos x="218" y="359"/>
                </a:cxn>
                <a:cxn ang="0">
                  <a:pos x="230" y="399"/>
                </a:cxn>
                <a:cxn ang="0">
                  <a:pos x="241" y="441"/>
                </a:cxn>
                <a:cxn ang="0">
                  <a:pos x="251" y="489"/>
                </a:cxn>
                <a:cxn ang="0">
                  <a:pos x="256" y="534"/>
                </a:cxn>
                <a:cxn ang="0">
                  <a:pos x="262" y="586"/>
                </a:cxn>
                <a:cxn ang="0">
                  <a:pos x="264" y="637"/>
                </a:cxn>
                <a:cxn ang="0">
                  <a:pos x="268" y="694"/>
                </a:cxn>
                <a:cxn ang="0">
                  <a:pos x="268" y="753"/>
                </a:cxn>
                <a:cxn ang="0">
                  <a:pos x="268" y="815"/>
                </a:cxn>
                <a:cxn ang="0">
                  <a:pos x="264" y="880"/>
                </a:cxn>
                <a:cxn ang="0">
                  <a:pos x="258" y="948"/>
                </a:cxn>
                <a:cxn ang="0">
                  <a:pos x="38" y="1032"/>
                </a:cxn>
                <a:cxn ang="0">
                  <a:pos x="224" y="935"/>
                </a:cxn>
                <a:cxn ang="0">
                  <a:pos x="226" y="922"/>
                </a:cxn>
                <a:cxn ang="0">
                  <a:pos x="228" y="905"/>
                </a:cxn>
                <a:cxn ang="0">
                  <a:pos x="230" y="891"/>
                </a:cxn>
                <a:cxn ang="0">
                  <a:pos x="230" y="872"/>
                </a:cxn>
                <a:cxn ang="0">
                  <a:pos x="234" y="853"/>
                </a:cxn>
                <a:cxn ang="0">
                  <a:pos x="234" y="833"/>
                </a:cxn>
                <a:cxn ang="0">
                  <a:pos x="235" y="808"/>
                </a:cxn>
                <a:cxn ang="0">
                  <a:pos x="235" y="783"/>
                </a:cxn>
                <a:cxn ang="0">
                  <a:pos x="237" y="757"/>
                </a:cxn>
                <a:cxn ang="0">
                  <a:pos x="239" y="728"/>
                </a:cxn>
                <a:cxn ang="0">
                  <a:pos x="239" y="698"/>
                </a:cxn>
                <a:cxn ang="0">
                  <a:pos x="237" y="665"/>
                </a:cxn>
                <a:cxn ang="0">
                  <a:pos x="235" y="635"/>
                </a:cxn>
                <a:cxn ang="0">
                  <a:pos x="234" y="601"/>
                </a:cxn>
                <a:cxn ang="0">
                  <a:pos x="230" y="567"/>
                </a:cxn>
                <a:cxn ang="0">
                  <a:pos x="228" y="530"/>
                </a:cxn>
                <a:cxn ang="0">
                  <a:pos x="222" y="494"/>
                </a:cxn>
                <a:cxn ang="0">
                  <a:pos x="215" y="458"/>
                </a:cxn>
                <a:cxn ang="0">
                  <a:pos x="209" y="422"/>
                </a:cxn>
                <a:cxn ang="0">
                  <a:pos x="199" y="388"/>
                </a:cxn>
                <a:cxn ang="0">
                  <a:pos x="190" y="352"/>
                </a:cxn>
                <a:cxn ang="0">
                  <a:pos x="178" y="316"/>
                </a:cxn>
                <a:cxn ang="0">
                  <a:pos x="165" y="278"/>
                </a:cxn>
                <a:cxn ang="0">
                  <a:pos x="150" y="244"/>
                </a:cxn>
                <a:cxn ang="0">
                  <a:pos x="135" y="209"/>
                </a:cxn>
                <a:cxn ang="0">
                  <a:pos x="116" y="177"/>
                </a:cxn>
                <a:cxn ang="0">
                  <a:pos x="97" y="143"/>
                </a:cxn>
                <a:cxn ang="0">
                  <a:pos x="74" y="111"/>
                </a:cxn>
                <a:cxn ang="0">
                  <a:pos x="49" y="82"/>
                </a:cxn>
                <a:cxn ang="0">
                  <a:pos x="19" y="990"/>
                </a:cxn>
                <a:cxn ang="0">
                  <a:pos x="0" y="0"/>
                </a:cxn>
              </a:cxnLst>
              <a:rect l="0" t="0" r="r" b="b"/>
              <a:pathLst>
                <a:path w="268" h="1085">
                  <a:moveTo>
                    <a:pt x="0" y="0"/>
                  </a:moveTo>
                  <a:lnTo>
                    <a:pt x="4" y="0"/>
                  </a:lnTo>
                  <a:lnTo>
                    <a:pt x="7" y="4"/>
                  </a:lnTo>
                  <a:lnTo>
                    <a:pt x="15" y="10"/>
                  </a:lnTo>
                  <a:lnTo>
                    <a:pt x="21" y="16"/>
                  </a:lnTo>
                  <a:lnTo>
                    <a:pt x="30" y="23"/>
                  </a:lnTo>
                  <a:lnTo>
                    <a:pt x="40" y="33"/>
                  </a:lnTo>
                  <a:lnTo>
                    <a:pt x="51" y="44"/>
                  </a:lnTo>
                  <a:lnTo>
                    <a:pt x="55" y="48"/>
                  </a:lnTo>
                  <a:lnTo>
                    <a:pt x="61" y="55"/>
                  </a:lnTo>
                  <a:lnTo>
                    <a:pt x="68" y="61"/>
                  </a:lnTo>
                  <a:lnTo>
                    <a:pt x="74" y="71"/>
                  </a:lnTo>
                  <a:lnTo>
                    <a:pt x="81" y="76"/>
                  </a:lnTo>
                  <a:lnTo>
                    <a:pt x="87" y="86"/>
                  </a:lnTo>
                  <a:lnTo>
                    <a:pt x="95" y="93"/>
                  </a:lnTo>
                  <a:lnTo>
                    <a:pt x="100" y="105"/>
                  </a:lnTo>
                  <a:lnTo>
                    <a:pt x="108" y="112"/>
                  </a:lnTo>
                  <a:lnTo>
                    <a:pt x="116" y="124"/>
                  </a:lnTo>
                  <a:lnTo>
                    <a:pt x="121" y="135"/>
                  </a:lnTo>
                  <a:lnTo>
                    <a:pt x="129" y="147"/>
                  </a:lnTo>
                  <a:lnTo>
                    <a:pt x="135" y="158"/>
                  </a:lnTo>
                  <a:lnTo>
                    <a:pt x="144" y="169"/>
                  </a:lnTo>
                  <a:lnTo>
                    <a:pt x="150" y="183"/>
                  </a:lnTo>
                  <a:lnTo>
                    <a:pt x="158" y="196"/>
                  </a:lnTo>
                  <a:lnTo>
                    <a:pt x="163" y="211"/>
                  </a:lnTo>
                  <a:lnTo>
                    <a:pt x="171" y="225"/>
                  </a:lnTo>
                  <a:lnTo>
                    <a:pt x="177" y="240"/>
                  </a:lnTo>
                  <a:lnTo>
                    <a:pt x="184" y="255"/>
                  </a:lnTo>
                  <a:lnTo>
                    <a:pt x="190" y="270"/>
                  </a:lnTo>
                  <a:lnTo>
                    <a:pt x="197" y="287"/>
                  </a:lnTo>
                  <a:lnTo>
                    <a:pt x="203" y="304"/>
                  </a:lnTo>
                  <a:lnTo>
                    <a:pt x="209" y="323"/>
                  </a:lnTo>
                  <a:lnTo>
                    <a:pt x="213" y="340"/>
                  </a:lnTo>
                  <a:lnTo>
                    <a:pt x="218" y="359"/>
                  </a:lnTo>
                  <a:lnTo>
                    <a:pt x="224" y="378"/>
                  </a:lnTo>
                  <a:lnTo>
                    <a:pt x="230" y="399"/>
                  </a:lnTo>
                  <a:lnTo>
                    <a:pt x="235" y="420"/>
                  </a:lnTo>
                  <a:lnTo>
                    <a:pt x="241" y="441"/>
                  </a:lnTo>
                  <a:lnTo>
                    <a:pt x="245" y="464"/>
                  </a:lnTo>
                  <a:lnTo>
                    <a:pt x="251" y="489"/>
                  </a:lnTo>
                  <a:lnTo>
                    <a:pt x="253" y="511"/>
                  </a:lnTo>
                  <a:lnTo>
                    <a:pt x="256" y="534"/>
                  </a:lnTo>
                  <a:lnTo>
                    <a:pt x="258" y="559"/>
                  </a:lnTo>
                  <a:lnTo>
                    <a:pt x="262" y="586"/>
                  </a:lnTo>
                  <a:lnTo>
                    <a:pt x="264" y="610"/>
                  </a:lnTo>
                  <a:lnTo>
                    <a:pt x="264" y="637"/>
                  </a:lnTo>
                  <a:lnTo>
                    <a:pt x="266" y="665"/>
                  </a:lnTo>
                  <a:lnTo>
                    <a:pt x="268" y="694"/>
                  </a:lnTo>
                  <a:lnTo>
                    <a:pt x="268" y="722"/>
                  </a:lnTo>
                  <a:lnTo>
                    <a:pt x="268" y="753"/>
                  </a:lnTo>
                  <a:lnTo>
                    <a:pt x="268" y="783"/>
                  </a:lnTo>
                  <a:lnTo>
                    <a:pt x="268" y="815"/>
                  </a:lnTo>
                  <a:lnTo>
                    <a:pt x="264" y="846"/>
                  </a:lnTo>
                  <a:lnTo>
                    <a:pt x="264" y="880"/>
                  </a:lnTo>
                  <a:lnTo>
                    <a:pt x="260" y="914"/>
                  </a:lnTo>
                  <a:lnTo>
                    <a:pt x="258" y="948"/>
                  </a:lnTo>
                  <a:lnTo>
                    <a:pt x="32" y="1085"/>
                  </a:lnTo>
                  <a:lnTo>
                    <a:pt x="38" y="1032"/>
                  </a:lnTo>
                  <a:lnTo>
                    <a:pt x="224" y="937"/>
                  </a:lnTo>
                  <a:lnTo>
                    <a:pt x="224" y="935"/>
                  </a:lnTo>
                  <a:lnTo>
                    <a:pt x="224" y="929"/>
                  </a:lnTo>
                  <a:lnTo>
                    <a:pt x="226" y="922"/>
                  </a:lnTo>
                  <a:lnTo>
                    <a:pt x="228" y="912"/>
                  </a:lnTo>
                  <a:lnTo>
                    <a:pt x="228" y="905"/>
                  </a:lnTo>
                  <a:lnTo>
                    <a:pt x="228" y="899"/>
                  </a:lnTo>
                  <a:lnTo>
                    <a:pt x="230" y="891"/>
                  </a:lnTo>
                  <a:lnTo>
                    <a:pt x="230" y="882"/>
                  </a:lnTo>
                  <a:lnTo>
                    <a:pt x="230" y="872"/>
                  </a:lnTo>
                  <a:lnTo>
                    <a:pt x="232" y="863"/>
                  </a:lnTo>
                  <a:lnTo>
                    <a:pt x="234" y="853"/>
                  </a:lnTo>
                  <a:lnTo>
                    <a:pt x="234" y="844"/>
                  </a:lnTo>
                  <a:lnTo>
                    <a:pt x="234" y="833"/>
                  </a:lnTo>
                  <a:lnTo>
                    <a:pt x="235" y="821"/>
                  </a:lnTo>
                  <a:lnTo>
                    <a:pt x="235" y="808"/>
                  </a:lnTo>
                  <a:lnTo>
                    <a:pt x="235" y="796"/>
                  </a:lnTo>
                  <a:lnTo>
                    <a:pt x="235" y="783"/>
                  </a:lnTo>
                  <a:lnTo>
                    <a:pt x="237" y="770"/>
                  </a:lnTo>
                  <a:lnTo>
                    <a:pt x="237" y="757"/>
                  </a:lnTo>
                  <a:lnTo>
                    <a:pt x="239" y="743"/>
                  </a:lnTo>
                  <a:lnTo>
                    <a:pt x="239" y="728"/>
                  </a:lnTo>
                  <a:lnTo>
                    <a:pt x="239" y="713"/>
                  </a:lnTo>
                  <a:lnTo>
                    <a:pt x="239" y="698"/>
                  </a:lnTo>
                  <a:lnTo>
                    <a:pt x="239" y="682"/>
                  </a:lnTo>
                  <a:lnTo>
                    <a:pt x="237" y="665"/>
                  </a:lnTo>
                  <a:lnTo>
                    <a:pt x="237" y="650"/>
                  </a:lnTo>
                  <a:lnTo>
                    <a:pt x="235" y="635"/>
                  </a:lnTo>
                  <a:lnTo>
                    <a:pt x="235" y="618"/>
                  </a:lnTo>
                  <a:lnTo>
                    <a:pt x="234" y="601"/>
                  </a:lnTo>
                  <a:lnTo>
                    <a:pt x="234" y="584"/>
                  </a:lnTo>
                  <a:lnTo>
                    <a:pt x="230" y="567"/>
                  </a:lnTo>
                  <a:lnTo>
                    <a:pt x="230" y="549"/>
                  </a:lnTo>
                  <a:lnTo>
                    <a:pt x="228" y="530"/>
                  </a:lnTo>
                  <a:lnTo>
                    <a:pt x="224" y="513"/>
                  </a:lnTo>
                  <a:lnTo>
                    <a:pt x="222" y="494"/>
                  </a:lnTo>
                  <a:lnTo>
                    <a:pt x="218" y="477"/>
                  </a:lnTo>
                  <a:lnTo>
                    <a:pt x="215" y="458"/>
                  </a:lnTo>
                  <a:lnTo>
                    <a:pt x="211" y="441"/>
                  </a:lnTo>
                  <a:lnTo>
                    <a:pt x="209" y="422"/>
                  </a:lnTo>
                  <a:lnTo>
                    <a:pt x="205" y="405"/>
                  </a:lnTo>
                  <a:lnTo>
                    <a:pt x="199" y="388"/>
                  </a:lnTo>
                  <a:lnTo>
                    <a:pt x="194" y="369"/>
                  </a:lnTo>
                  <a:lnTo>
                    <a:pt x="190" y="352"/>
                  </a:lnTo>
                  <a:lnTo>
                    <a:pt x="186" y="335"/>
                  </a:lnTo>
                  <a:lnTo>
                    <a:pt x="178" y="316"/>
                  </a:lnTo>
                  <a:lnTo>
                    <a:pt x="171" y="297"/>
                  </a:lnTo>
                  <a:lnTo>
                    <a:pt x="165" y="278"/>
                  </a:lnTo>
                  <a:lnTo>
                    <a:pt x="158" y="261"/>
                  </a:lnTo>
                  <a:lnTo>
                    <a:pt x="150" y="244"/>
                  </a:lnTo>
                  <a:lnTo>
                    <a:pt x="142" y="226"/>
                  </a:lnTo>
                  <a:lnTo>
                    <a:pt x="135" y="209"/>
                  </a:lnTo>
                  <a:lnTo>
                    <a:pt x="127" y="194"/>
                  </a:lnTo>
                  <a:lnTo>
                    <a:pt x="116" y="177"/>
                  </a:lnTo>
                  <a:lnTo>
                    <a:pt x="106" y="160"/>
                  </a:lnTo>
                  <a:lnTo>
                    <a:pt x="97" y="143"/>
                  </a:lnTo>
                  <a:lnTo>
                    <a:pt x="85" y="128"/>
                  </a:lnTo>
                  <a:lnTo>
                    <a:pt x="74" y="111"/>
                  </a:lnTo>
                  <a:lnTo>
                    <a:pt x="62" y="95"/>
                  </a:lnTo>
                  <a:lnTo>
                    <a:pt x="49" y="82"/>
                  </a:lnTo>
                  <a:lnTo>
                    <a:pt x="38" y="67"/>
                  </a:lnTo>
                  <a:lnTo>
                    <a:pt x="19" y="990"/>
                  </a:lnTo>
                  <a:lnTo>
                    <a:pt x="0" y="108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389" name="Freeform 29"/>
            <p:cNvSpPr>
              <a:spLocks/>
            </p:cNvSpPr>
            <p:nvPr/>
          </p:nvSpPr>
          <p:spPr bwMode="auto">
            <a:xfrm>
              <a:off x="6018213" y="4845050"/>
              <a:ext cx="439738" cy="138113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72" y="27"/>
                </a:cxn>
                <a:cxn ang="0">
                  <a:pos x="44" y="95"/>
                </a:cxn>
                <a:cxn ang="0">
                  <a:pos x="458" y="156"/>
                </a:cxn>
                <a:cxn ang="0">
                  <a:pos x="504" y="80"/>
                </a:cxn>
                <a:cxn ang="0">
                  <a:pos x="477" y="61"/>
                </a:cxn>
                <a:cxn ang="0">
                  <a:pos x="477" y="30"/>
                </a:cxn>
                <a:cxn ang="0">
                  <a:pos x="553" y="46"/>
                </a:cxn>
                <a:cxn ang="0">
                  <a:pos x="500" y="175"/>
                </a:cxn>
                <a:cxn ang="0">
                  <a:pos x="0" y="122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553" h="175">
                  <a:moveTo>
                    <a:pt x="38" y="0"/>
                  </a:moveTo>
                  <a:lnTo>
                    <a:pt x="72" y="27"/>
                  </a:lnTo>
                  <a:lnTo>
                    <a:pt x="44" y="95"/>
                  </a:lnTo>
                  <a:lnTo>
                    <a:pt x="458" y="156"/>
                  </a:lnTo>
                  <a:lnTo>
                    <a:pt x="504" y="80"/>
                  </a:lnTo>
                  <a:lnTo>
                    <a:pt x="477" y="61"/>
                  </a:lnTo>
                  <a:lnTo>
                    <a:pt x="477" y="30"/>
                  </a:lnTo>
                  <a:lnTo>
                    <a:pt x="553" y="46"/>
                  </a:lnTo>
                  <a:lnTo>
                    <a:pt x="500" y="175"/>
                  </a:lnTo>
                  <a:lnTo>
                    <a:pt x="0" y="122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A67A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6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9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27584" y="3068960"/>
            <a:ext cx="129614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roce 4"/>
          <p:cNvSpPr/>
          <p:nvPr/>
        </p:nvSpPr>
        <p:spPr>
          <a:xfrm>
            <a:off x="2267744" y="3032956"/>
            <a:ext cx="792088" cy="792088"/>
          </a:xfrm>
          <a:prstGeom prst="mathPl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riangolo rettangolo 5"/>
          <p:cNvSpPr/>
          <p:nvPr/>
        </p:nvSpPr>
        <p:spPr>
          <a:xfrm>
            <a:off x="3275856" y="3068960"/>
            <a:ext cx="1368152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Uguale 6"/>
          <p:cNvSpPr/>
          <p:nvPr/>
        </p:nvSpPr>
        <p:spPr>
          <a:xfrm>
            <a:off x="4932040" y="3104964"/>
            <a:ext cx="864096" cy="648072"/>
          </a:xfrm>
          <a:prstGeom prst="mathEqual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5940152" y="3068960"/>
            <a:ext cx="2664296" cy="720080"/>
            <a:chOff x="5940152" y="1700808"/>
            <a:chExt cx="2664296" cy="720080"/>
          </a:xfrm>
        </p:grpSpPr>
        <p:sp>
          <p:nvSpPr>
            <p:cNvPr id="8" name="Rettangolo 7"/>
            <p:cNvSpPr/>
            <p:nvPr/>
          </p:nvSpPr>
          <p:spPr>
            <a:xfrm>
              <a:off x="5940152" y="1700808"/>
              <a:ext cx="1296144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Triangolo rettangolo 8"/>
            <p:cNvSpPr/>
            <p:nvPr/>
          </p:nvSpPr>
          <p:spPr>
            <a:xfrm>
              <a:off x="7236296" y="1700808"/>
              <a:ext cx="1368152" cy="72008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Aritmetica degli origami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Ciak, Azione!</a:t>
            </a:r>
            <a:endParaRPr lang="it-IT" dirty="0"/>
          </a:p>
        </p:txBody>
      </p:sp>
      <p:sp>
        <p:nvSpPr>
          <p:cNvPr id="3" name="Stella a 5 punte 2">
            <a:hlinkClick r:id="" action="ppaction://hlinkshowjump?jump=nextslide"/>
          </p:cNvPr>
          <p:cNvSpPr/>
          <p:nvPr/>
        </p:nvSpPr>
        <p:spPr>
          <a:xfrm>
            <a:off x="3923928" y="3429000"/>
            <a:ext cx="1008112" cy="936104"/>
          </a:xfrm>
          <a:prstGeom prst="star5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Elaborazione alternativa 3"/>
          <p:cNvSpPr/>
          <p:nvPr/>
        </p:nvSpPr>
        <p:spPr>
          <a:xfrm>
            <a:off x="1619672" y="2924944"/>
            <a:ext cx="1296144" cy="5040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epsilon</a:t>
            </a:r>
            <a:endParaRPr lang="it-IT" dirty="0"/>
          </a:p>
        </p:txBody>
      </p:sp>
      <p:sp>
        <p:nvSpPr>
          <p:cNvPr id="5" name="Elaborazione alternativa 4"/>
          <p:cNvSpPr/>
          <p:nvPr/>
        </p:nvSpPr>
        <p:spPr>
          <a:xfrm>
            <a:off x="3779912" y="1844824"/>
            <a:ext cx="1296144" cy="5040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alfa</a:t>
            </a:r>
            <a:endParaRPr lang="it-IT" dirty="0"/>
          </a:p>
        </p:txBody>
      </p:sp>
      <p:sp>
        <p:nvSpPr>
          <p:cNvPr id="6" name="Elaborazione alternativa 5"/>
          <p:cNvSpPr/>
          <p:nvPr/>
        </p:nvSpPr>
        <p:spPr>
          <a:xfrm>
            <a:off x="5724128" y="2924944"/>
            <a:ext cx="1296144" cy="5040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beta</a:t>
            </a:r>
            <a:endParaRPr lang="it-IT" dirty="0"/>
          </a:p>
        </p:txBody>
      </p:sp>
      <p:sp>
        <p:nvSpPr>
          <p:cNvPr id="7" name="Elaborazione alternativa 6"/>
          <p:cNvSpPr/>
          <p:nvPr/>
        </p:nvSpPr>
        <p:spPr>
          <a:xfrm>
            <a:off x="5364088" y="5301208"/>
            <a:ext cx="1296144" cy="5040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gamma</a:t>
            </a:r>
            <a:endParaRPr lang="it-IT" dirty="0"/>
          </a:p>
        </p:txBody>
      </p:sp>
      <p:sp>
        <p:nvSpPr>
          <p:cNvPr id="8" name="Elaborazione alternativa 7"/>
          <p:cNvSpPr/>
          <p:nvPr/>
        </p:nvSpPr>
        <p:spPr>
          <a:xfrm>
            <a:off x="2411760" y="5301208"/>
            <a:ext cx="1296144" cy="5040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delta</a:t>
            </a:r>
            <a:endParaRPr lang="it-IT" dirty="0"/>
          </a:p>
        </p:txBody>
      </p:sp>
      <p:cxnSp>
        <p:nvCxnSpPr>
          <p:cNvPr id="10" name="Connettore 4 9"/>
          <p:cNvCxnSpPr>
            <a:stCxn id="3" idx="1"/>
            <a:endCxn id="4" idx="3"/>
          </p:cNvCxnSpPr>
          <p:nvPr/>
        </p:nvCxnSpPr>
        <p:spPr>
          <a:xfrm rot="10800000">
            <a:off x="2915817" y="3176973"/>
            <a:ext cx="1008113" cy="609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>
            <a:stCxn id="3" idx="2"/>
            <a:endCxn id="8" idx="0"/>
          </p:cNvCxnSpPr>
          <p:nvPr/>
        </p:nvCxnSpPr>
        <p:spPr>
          <a:xfrm rot="5400000">
            <a:off x="3120093" y="4304840"/>
            <a:ext cx="936107" cy="1056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3" idx="3"/>
            <a:endCxn id="7" idx="0"/>
          </p:cNvCxnSpPr>
          <p:nvPr/>
        </p:nvCxnSpPr>
        <p:spPr>
          <a:xfrm rot="16200000" flipH="1">
            <a:off x="4907781" y="4196828"/>
            <a:ext cx="936107" cy="1272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3" idx="0"/>
            <a:endCxn id="5" idx="2"/>
          </p:cNvCxnSpPr>
          <p:nvPr/>
        </p:nvCxnSpPr>
        <p:spPr>
          <a:xfrm rot="5400000" flipH="1" flipV="1">
            <a:off x="3887924" y="2888940"/>
            <a:ext cx="10801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4 15"/>
          <p:cNvCxnSpPr>
            <a:stCxn id="3" idx="4"/>
            <a:endCxn id="6" idx="1"/>
          </p:cNvCxnSpPr>
          <p:nvPr/>
        </p:nvCxnSpPr>
        <p:spPr>
          <a:xfrm flipV="1">
            <a:off x="4932039" y="3176972"/>
            <a:ext cx="792089" cy="6095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 piacciono gli origami?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Torna alla diapositiva 3</a:t>
            </a:r>
            <a:endParaRPr lang="it-IT" dirty="0"/>
          </a:p>
        </p:txBody>
      </p:sp>
      <p:pic>
        <p:nvPicPr>
          <p:cNvPr id="4" name="origami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2771800" y="2420888"/>
            <a:ext cx="3657600" cy="2743200"/>
          </a:xfrm>
          <a:prstGeom prst="rect">
            <a:avLst/>
          </a:prstGeom>
        </p:spPr>
      </p:pic>
      <p:sp>
        <p:nvSpPr>
          <p:cNvPr id="5" name="Ritorno 4">
            <a:hlinkClick r:id="rId5" action="ppaction://hlinksldjump" highlightClick="1"/>
          </p:cNvPr>
          <p:cNvSpPr/>
          <p:nvPr/>
        </p:nvSpPr>
        <p:spPr>
          <a:xfrm>
            <a:off x="7164288" y="1124744"/>
            <a:ext cx="792088" cy="720080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tonda angolo stesso lato rettangolo 5"/>
          <p:cNvSpPr/>
          <p:nvPr/>
        </p:nvSpPr>
        <p:spPr>
          <a:xfrm>
            <a:off x="2195736" y="1772816"/>
            <a:ext cx="5112568" cy="504056"/>
          </a:xfrm>
          <a:prstGeom prst="round2SameRect">
            <a:avLst/>
          </a:prstGeom>
          <a:scene3d>
            <a:camera prst="perspectiveRelaxedModerately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Gli origami su un motore di ricerca</a:t>
            </a:r>
            <a:endParaRPr lang="it-IT" dirty="0"/>
          </a:p>
        </p:txBody>
      </p:sp>
      <p:pic>
        <p:nvPicPr>
          <p:cNvPr id="2050" name="Picture 2" descr="C:\Users\Emiliano\AppData\Local\Microsoft\Windows\Temporary Internet Files\Content.IE5\VD5Q7OND\MC900309932[1].wm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636912"/>
            <a:ext cx="1826057" cy="185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it-IT" b="1" baseline="0" smtClean="0">
                <a:solidFill>
                  <a:srgbClr val="365F91"/>
                </a:solidFill>
                <a:latin typeface="Times New Roman"/>
              </a:rPr>
              <a:t>Strutturare diapositive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Inserire concetti</a:t>
            </a:r>
          </a:p>
          <a:p>
            <a:pPr marR="0" lvl="0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Usare file testuali</a:t>
            </a:r>
          </a:p>
          <a:p>
            <a:pPr marR="0" lvl="0" rtl="0"/>
            <a:r>
              <a:rPr lang="it-IT" b="1" baseline="0" smtClean="0">
                <a:solidFill>
                  <a:srgbClr val="4F81BD"/>
                </a:solidFill>
                <a:latin typeface="Times New Roman"/>
              </a:rPr>
              <a:t>Ereditare la struttura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89</Words>
  <Application>Microsoft Office PowerPoint</Application>
  <PresentationFormat>Presentazione su schermo (4:3)</PresentationFormat>
  <Paragraphs>28</Paragraphs>
  <Slides>11</Slides>
  <Notes>0</Notes>
  <HiddenSlides>0</HiddenSlides>
  <MMClips>2</MMClips>
  <ScaleCrop>false</ScaleCrop>
  <HeadingPairs>
    <vt:vector size="8" baseType="variant">
      <vt:variant>
        <vt:lpstr>Tema</vt:lpstr>
      </vt:variant>
      <vt:variant>
        <vt:i4>1</vt:i4>
      </vt:variant>
      <vt:variant>
        <vt:lpstr>Collegamenti</vt:lpstr>
      </vt:variant>
      <vt:variant>
        <vt:i4>1</vt:i4>
      </vt:variant>
      <vt:variant>
        <vt:lpstr>Titoli diapositive</vt:lpstr>
      </vt:variant>
      <vt:variant>
        <vt:i4>11</vt:i4>
      </vt:variant>
      <vt:variant>
        <vt:lpstr>Presentazioni personalizzate</vt:lpstr>
      </vt:variant>
      <vt:variant>
        <vt:i4>1</vt:i4>
      </vt:variant>
    </vt:vector>
  </HeadingPairs>
  <TitlesOfParts>
    <vt:vector size="14" baseType="lpstr">
      <vt:lpstr>Equinozio</vt:lpstr>
      <vt:lpstr>C:\dati\Emiliano\Editoria\Tecniche Nuove\power_p\test\2\finali\dati.xlsx</vt:lpstr>
      <vt:lpstr>Origami</vt:lpstr>
      <vt:lpstr>Ci vuole fantasia!</vt:lpstr>
      <vt:lpstr>Gli aspetti fondamentali</vt:lpstr>
      <vt:lpstr>Aritmetica degli origami</vt:lpstr>
      <vt:lpstr>Ciak, Azione!</vt:lpstr>
      <vt:lpstr>Ti piacciono gli origami?</vt:lpstr>
      <vt:lpstr>Torna alla diapositiva 3</vt:lpstr>
      <vt:lpstr>Diapositiva 8</vt:lpstr>
      <vt:lpstr>Strutturare diapositive</vt:lpstr>
      <vt:lpstr>Un metodo veloce</vt:lpstr>
      <vt:lpstr>Comparazione dati</vt:lpstr>
      <vt:lpstr>Veloce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Origami</dc:title>
  <dc:creator>Emiliano</dc:creator>
  <cp:lastModifiedBy>Maria</cp:lastModifiedBy>
  <cp:revision>39</cp:revision>
  <dcterms:created xsi:type="dcterms:W3CDTF">2011-01-11T19:25:33Z</dcterms:created>
  <dcterms:modified xsi:type="dcterms:W3CDTF">2011-01-17T13:47:55Z</dcterms:modified>
</cp:coreProperties>
</file>